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6" r:id="rId3"/>
    <p:sldId id="262" r:id="rId4"/>
    <p:sldId id="261" r:id="rId5"/>
    <p:sldId id="263" r:id="rId6"/>
    <p:sldId id="294" r:id="rId7"/>
    <p:sldId id="293" r:id="rId8"/>
    <p:sldId id="268" r:id="rId9"/>
    <p:sldId id="266" r:id="rId10"/>
    <p:sldId id="264" r:id="rId11"/>
    <p:sldId id="265" r:id="rId12"/>
    <p:sldId id="269" r:id="rId13"/>
    <p:sldId id="270" r:id="rId14"/>
    <p:sldId id="272" r:id="rId15"/>
    <p:sldId id="271" r:id="rId16"/>
    <p:sldId id="274" r:id="rId17"/>
    <p:sldId id="273" r:id="rId18"/>
    <p:sldId id="275" r:id="rId19"/>
    <p:sldId id="276" r:id="rId20"/>
    <p:sldId id="277" r:id="rId21"/>
    <p:sldId id="278" r:id="rId22"/>
    <p:sldId id="286" r:id="rId23"/>
    <p:sldId id="285" r:id="rId24"/>
    <p:sldId id="287" r:id="rId25"/>
    <p:sldId id="279" r:id="rId26"/>
    <p:sldId id="280" r:id="rId27"/>
    <p:sldId id="281" r:id="rId28"/>
    <p:sldId id="282" r:id="rId29"/>
    <p:sldId id="283" r:id="rId30"/>
    <p:sldId id="288" r:id="rId31"/>
    <p:sldId id="289" r:id="rId32"/>
    <p:sldId id="284" r:id="rId33"/>
    <p:sldId id="292" r:id="rId34"/>
    <p:sldId id="291" r:id="rId35"/>
    <p:sldId id="290" r:id="rId36"/>
    <p:sldId id="296" r:id="rId37"/>
    <p:sldId id="295" r:id="rId38"/>
    <p:sldId id="297" r:id="rId39"/>
    <p:sldId id="298" r:id="rId40"/>
    <p:sldId id="299" r:id="rId41"/>
    <p:sldId id="300" r:id="rId42"/>
    <p:sldId id="303" r:id="rId43"/>
    <p:sldId id="306" r:id="rId44"/>
    <p:sldId id="304" r:id="rId45"/>
    <p:sldId id="301" r:id="rId46"/>
    <p:sldId id="305" r:id="rId47"/>
    <p:sldId id="309" r:id="rId48"/>
    <p:sldId id="307" r:id="rId49"/>
    <p:sldId id="308" r:id="rId50"/>
    <p:sldId id="310" r:id="rId51"/>
    <p:sldId id="311" r:id="rId52"/>
    <p:sldId id="312" r:id="rId5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F61"/>
    <a:srgbClr val="6667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63" autoAdjust="0"/>
    <p:restoredTop sz="94660"/>
  </p:normalViewPr>
  <p:slideViewPr>
    <p:cSldViewPr snapToGrid="0">
      <p:cViewPr varScale="1">
        <p:scale>
          <a:sx n="78" d="100"/>
          <a:sy n="78" d="100"/>
        </p:scale>
        <p:origin x="120" y="9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A35268-CFF5-6522-D1A3-193BB3B3A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9579D2D-B594-EBD0-2832-A0E4120167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1BF162-50DE-9770-AA6E-B9BDFDC9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A5AE2EC-D9B8-8DB6-2E5B-1E36E9BCC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FC0CB1E-2649-AF68-BD4E-7ECA90DB1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8491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7979D2-0D90-D7CD-5630-6281E07B9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DFF25A7-E53B-EB24-ABE4-CE7435F756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D4D3CD6-80BD-FADB-7531-7B058C17A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B2FA4C0-6C4D-EDA0-2B5B-1B43CCEB5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171291-5F78-3700-55B2-26A992F5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5970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56384AA-0753-CC60-6B93-5DAF4A4300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1BBA3DD-3A93-C88F-42C4-C85B25CDB2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D24BB8-B303-9FEE-B785-DB36A8A19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23B8198-E3D3-16A8-0C89-FD77E8342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7B8FF74-D186-9538-88D4-19776414B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039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298A61-B164-006A-3F85-7D56682CE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92A3AF-F3F1-4DBD-E74E-9682B5DF2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A7CFCCD-294C-D47F-274D-DEC64F322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781F2F-79C6-5C6C-FD68-23C680B6E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AC6713C-1A0D-FDB7-A0E8-275E644E7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3557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773874-DBED-A2DB-04FE-F6734CB85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EA5E8C2-CF3B-B720-7386-6CADBC19B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EC8125A-D09C-15FF-D248-CF975FBF1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920BA5-956D-11F4-A1D1-2C19AD358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BFC290-D4C0-85B2-2CA6-6AAC5648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7928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749AC6-6C3B-5E06-5B2B-9A09C5CD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2061538-69C4-688E-5F24-C4AD857EBF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ED96A3B-965F-54AD-E3CC-D3396B9D0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C99BDB8-F336-984B-1E0F-392F4D3D0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50ECDC1-B5DF-61B2-86C4-7E9062CFB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63C5308-8FA8-85F5-7515-6F2241DE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5499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E91694-2170-94B1-E274-3A86E5055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A41BDD3-4311-C3EF-EBE6-8D5282D2C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A578A45-8E6D-9706-50A9-4F3064C84C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AAB169F-84BE-6DD3-2D7D-4310D216E7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715A0C3-B1A1-D7FB-7F83-64969F5367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BA04C35-B5F6-EF01-685C-AFEE1CB19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7152DF4-D711-68DE-C6BF-B40C384C4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ABDB342-2321-4C86-0ACD-4A9167F09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0405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F69EAC-20BD-42EC-660E-B7D03D1E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B2F76FD-2288-6015-CBF6-4690A16CB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005A7C7-161C-4978-491B-5088D7CFD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D16B330-CAF0-A123-E180-174706543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8134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AF39CE1-BBCB-69EF-9AF1-605330B31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185B907-0CC0-0D77-19F5-68EAA2B11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1E5C988-5837-90CA-A0DD-2988AFD61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6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3D6823-1E0B-06ED-F158-F62C6BADF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6FD6D3-8914-57DD-98A1-BBD5FB4DE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9E5EC39-027A-D868-29A1-16DB25E5E5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A9A4D20-284A-D9AA-1D25-2984375FC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546593D-85F3-F664-DAC1-36DD43219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49E5B06-7E32-5A4A-F3C6-A790D7779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9113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052397-1E57-503A-4577-6F4746AD0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B261354-984A-B63C-A3D7-85682569FE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1958505-E899-7A3B-1A5A-66C3718ED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97CA3E1-1B2C-A896-33C9-FBA6ECD5A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852BE5A-FDB1-41D0-932D-C20646EDA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437BD55-4191-723B-CA52-C8B2C04B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4186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8525080-B7F0-EDB1-0E70-44794F160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2AB7835-FE10-89D1-5BA1-BA183E3B0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8DED20-C084-06B8-459B-A4C3C9F36D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CA3C0-8A91-47C6-9688-037592343C81}" type="datetimeFigureOut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CF501B8-6082-B198-1C75-79349FC9B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194AAFB-73F8-3B03-1F21-A2C470872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749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Introduction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359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3AE9BAB-E270-CC81-B474-FE57495A37C7}"/>
              </a:ext>
            </a:extLst>
          </p:cNvPr>
          <p:cNvSpPr/>
          <p:nvPr/>
        </p:nvSpPr>
        <p:spPr>
          <a:xfrm>
            <a:off x="2632887" y="4008348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Holiday</a:t>
            </a:r>
            <a:endParaRPr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(PC or Mobile)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AB31695-14E4-3ECC-8BDA-3CEA88B15B2B}"/>
              </a:ext>
            </a:extLst>
          </p:cNvPr>
          <p:cNvSpPr/>
          <p:nvPr/>
        </p:nvSpPr>
        <p:spPr>
          <a:xfrm>
            <a:off x="4913842" y="1559500"/>
            <a:ext cx="1037068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Apple</a:t>
            </a:r>
            <a:r>
              <a:rPr kumimoji="1" lang="ja-JP" altLang="en-US" sz="10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Store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00E8881-1A7B-1BFE-030E-27E6963EE5C3}"/>
              </a:ext>
            </a:extLst>
          </p:cNvPr>
          <p:cNvSpPr/>
          <p:nvPr/>
        </p:nvSpPr>
        <p:spPr>
          <a:xfrm>
            <a:off x="4913842" y="1914015"/>
            <a:ext cx="1037068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Google</a:t>
            </a:r>
            <a:r>
              <a:rPr kumimoji="1" lang="ja-JP" altLang="en-US" sz="10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7A9A6B0-3287-5FC0-86E4-96FD4AF1F147}"/>
              </a:ext>
            </a:extLst>
          </p:cNvPr>
          <p:cNvSpPr/>
          <p:nvPr/>
        </p:nvSpPr>
        <p:spPr>
          <a:xfrm>
            <a:off x="2905476" y="1914400"/>
            <a:ext cx="603144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7C5AAF2D-49FE-3F5B-67E2-CE888CF05BEB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>
            <a:off x="3508620" y="2043950"/>
            <a:ext cx="1276904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C08E84E-6276-2EC0-F4E5-E55C401A8C02}"/>
              </a:ext>
            </a:extLst>
          </p:cNvPr>
          <p:cNvSpPr/>
          <p:nvPr/>
        </p:nvSpPr>
        <p:spPr>
          <a:xfrm>
            <a:off x="4913842" y="2268530"/>
            <a:ext cx="1037068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AWS S3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71A6B5B-CE94-E18A-54C6-13C06F35AD4F}"/>
              </a:ext>
            </a:extLst>
          </p:cNvPr>
          <p:cNvSpPr/>
          <p:nvPr/>
        </p:nvSpPr>
        <p:spPr>
          <a:xfrm>
            <a:off x="5525783" y="3471592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Vivox</a:t>
            </a:r>
            <a:endParaRPr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(SaaS)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FF30A0F-4637-598B-C9D3-601B9CCB7A1A}"/>
              </a:ext>
            </a:extLst>
          </p:cNvPr>
          <p:cNvSpPr/>
          <p:nvPr/>
        </p:nvSpPr>
        <p:spPr>
          <a:xfrm>
            <a:off x="5525783" y="4549123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Multiplay</a:t>
            </a:r>
            <a:endParaRPr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(AWS EC2)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36D0D5E-BDBA-29E1-FE00-249564A57EF7}"/>
              </a:ext>
            </a:extLst>
          </p:cNvPr>
          <p:cNvSpPr/>
          <p:nvPr/>
        </p:nvSpPr>
        <p:spPr>
          <a:xfrm>
            <a:off x="4785524" y="1416181"/>
            <a:ext cx="1291281" cy="125553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C50B2794-2227-C82D-5D70-0D2C342250FB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 flipH="1">
            <a:off x="3203104" y="2173499"/>
            <a:ext cx="3944" cy="1834849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B904981E-4970-8C3E-8848-58A550FC67B7}"/>
              </a:ext>
            </a:extLst>
          </p:cNvPr>
          <p:cNvSpPr/>
          <p:nvPr/>
        </p:nvSpPr>
        <p:spPr>
          <a:xfrm>
            <a:off x="8253702" y="3114818"/>
            <a:ext cx="877497" cy="2590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6" name="直線矢印コネクタ 24">
            <a:extLst>
              <a:ext uri="{FF2B5EF4-FFF2-40B4-BE49-F238E27FC236}">
                <a16:creationId xmlns:a16="http://schemas.microsoft.com/office/drawing/2014/main" id="{C6D4D28B-2545-FDF2-6119-D9795725ED36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 flipV="1">
            <a:off x="3773321" y="3729226"/>
            <a:ext cx="1752462" cy="536756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24">
            <a:extLst>
              <a:ext uri="{FF2B5EF4-FFF2-40B4-BE49-F238E27FC236}">
                <a16:creationId xmlns:a16="http://schemas.microsoft.com/office/drawing/2014/main" id="{A0D4BBA4-A5E6-595B-2570-858B60FAE14B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3773321" y="4265982"/>
            <a:ext cx="1752462" cy="540775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24">
            <a:extLst>
              <a:ext uri="{FF2B5EF4-FFF2-40B4-BE49-F238E27FC236}">
                <a16:creationId xmlns:a16="http://schemas.microsoft.com/office/drawing/2014/main" id="{43E46985-AD64-E3F6-B1C0-67D5130F48F1}"/>
              </a:ext>
            </a:extLst>
          </p:cNvPr>
          <p:cNvCxnSpPr>
            <a:cxnSpLocks/>
            <a:stCxn id="35" idx="1"/>
            <a:endCxn id="14" idx="3"/>
          </p:cNvCxnSpPr>
          <p:nvPr/>
        </p:nvCxnSpPr>
        <p:spPr>
          <a:xfrm flipH="1" flipV="1">
            <a:off x="6076805" y="2043950"/>
            <a:ext cx="2176897" cy="1200418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24">
            <a:extLst>
              <a:ext uri="{FF2B5EF4-FFF2-40B4-BE49-F238E27FC236}">
                <a16:creationId xmlns:a16="http://schemas.microsoft.com/office/drawing/2014/main" id="{F36FB0FB-159C-AD38-0839-ADD22AA3F5C5}"/>
              </a:ext>
            </a:extLst>
          </p:cNvPr>
          <p:cNvCxnSpPr>
            <a:cxnSpLocks/>
            <a:stCxn id="35" idx="1"/>
            <a:endCxn id="13" idx="3"/>
          </p:cNvCxnSpPr>
          <p:nvPr/>
        </p:nvCxnSpPr>
        <p:spPr>
          <a:xfrm flipH="1">
            <a:off x="6666217" y="3244368"/>
            <a:ext cx="1587485" cy="1562389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24">
            <a:extLst>
              <a:ext uri="{FF2B5EF4-FFF2-40B4-BE49-F238E27FC236}">
                <a16:creationId xmlns:a16="http://schemas.microsoft.com/office/drawing/2014/main" id="{DB69A27A-B4A9-0443-82F5-58FE8FBDC7DB}"/>
              </a:ext>
            </a:extLst>
          </p:cNvPr>
          <p:cNvCxnSpPr>
            <a:cxnSpLocks/>
            <a:stCxn id="35" idx="1"/>
            <a:endCxn id="12" idx="3"/>
          </p:cNvCxnSpPr>
          <p:nvPr/>
        </p:nvCxnSpPr>
        <p:spPr>
          <a:xfrm flipH="1">
            <a:off x="6666217" y="3244368"/>
            <a:ext cx="1587485" cy="484858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BE57846E-9319-10F2-3D09-BDF1F6926637}"/>
              </a:ext>
            </a:extLst>
          </p:cNvPr>
          <p:cNvSpPr/>
          <p:nvPr/>
        </p:nvSpPr>
        <p:spPr>
          <a:xfrm>
            <a:off x="3621786" y="1834669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download</a:t>
            </a: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23EB0E96-E7ED-909A-1A07-9596B8C84140}"/>
              </a:ext>
            </a:extLst>
          </p:cNvPr>
          <p:cNvSpPr/>
          <p:nvPr/>
        </p:nvSpPr>
        <p:spPr>
          <a:xfrm>
            <a:off x="3160979" y="2905923"/>
            <a:ext cx="460807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use</a:t>
            </a: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8B7C4879-DA31-0381-5C96-429797E6BF76}"/>
              </a:ext>
            </a:extLst>
          </p:cNvPr>
          <p:cNvSpPr/>
          <p:nvPr/>
        </p:nvSpPr>
        <p:spPr>
          <a:xfrm>
            <a:off x="4021854" y="3741174"/>
            <a:ext cx="1140434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text/voice chat</a:t>
            </a: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E862C490-E99B-5A66-87CC-2BA67A6AADC4}"/>
              </a:ext>
            </a:extLst>
          </p:cNvPr>
          <p:cNvSpPr/>
          <p:nvPr/>
        </p:nvSpPr>
        <p:spPr>
          <a:xfrm>
            <a:off x="4136816" y="4284322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play, reaction</a:t>
            </a:r>
            <a:endParaRPr kumimoji="1" lang="en-US" altLang="ja-JP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F9E79AF3-32FB-E87D-8B10-4C413C568877}"/>
              </a:ext>
            </a:extLst>
          </p:cNvPr>
          <p:cNvSpPr/>
          <p:nvPr/>
        </p:nvSpPr>
        <p:spPr>
          <a:xfrm>
            <a:off x="7011787" y="2398079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upload</a:t>
            </a: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91846473-1C2E-72EB-7291-C71BCECF9BFD}"/>
              </a:ext>
            </a:extLst>
          </p:cNvPr>
          <p:cNvSpPr/>
          <p:nvPr/>
        </p:nvSpPr>
        <p:spPr>
          <a:xfrm>
            <a:off x="6863237" y="3220105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setup</a:t>
            </a: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02B2FC2B-F9C6-0C58-CF96-D4FBD2CED4F5}"/>
              </a:ext>
            </a:extLst>
          </p:cNvPr>
          <p:cNvSpPr/>
          <p:nvPr/>
        </p:nvSpPr>
        <p:spPr>
          <a:xfrm>
            <a:off x="6863237" y="3791273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setup</a:t>
            </a:r>
          </a:p>
        </p:txBody>
      </p:sp>
    </p:spTree>
    <p:extLst>
      <p:ext uri="{BB962C8B-B14F-4D97-AF65-F5344CB8AC3E}">
        <p14:creationId xmlns:p14="http://schemas.microsoft.com/office/powerpoint/2010/main" val="2673365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直線矢印コネクタ 24">
            <a:extLst>
              <a:ext uri="{FF2B5EF4-FFF2-40B4-BE49-F238E27FC236}">
                <a16:creationId xmlns:a16="http://schemas.microsoft.com/office/drawing/2014/main" id="{A86B8FE2-D235-4A63-AF5A-8E0FA4E61FB5}"/>
              </a:ext>
            </a:extLst>
          </p:cNvPr>
          <p:cNvCxnSpPr>
            <a:cxnSpLocks/>
          </p:cNvCxnSpPr>
          <p:nvPr/>
        </p:nvCxnSpPr>
        <p:spPr>
          <a:xfrm>
            <a:off x="6410665" y="3621362"/>
            <a:ext cx="1017547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46B2E74E-4B24-4410-8A55-0188227C5C25}"/>
              </a:ext>
            </a:extLst>
          </p:cNvPr>
          <p:cNvSpPr/>
          <p:nvPr/>
        </p:nvSpPr>
        <p:spPr>
          <a:xfrm>
            <a:off x="7433046" y="1552842"/>
            <a:ext cx="1829282" cy="46950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5B7338B-DF5A-40A4-976D-AF2BAE83414C}"/>
              </a:ext>
            </a:extLst>
          </p:cNvPr>
          <p:cNvSpPr/>
          <p:nvPr/>
        </p:nvSpPr>
        <p:spPr>
          <a:xfrm>
            <a:off x="7532123" y="209343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5" name="正方形/長方形 154">
            <a:extLst>
              <a:ext uri="{FF2B5EF4-FFF2-40B4-BE49-F238E27FC236}">
                <a16:creationId xmlns:a16="http://schemas.microsoft.com/office/drawing/2014/main" id="{EAEAB2DD-541B-46B9-B19B-3B5583B09833}"/>
              </a:ext>
            </a:extLst>
          </p:cNvPr>
          <p:cNvSpPr/>
          <p:nvPr/>
        </p:nvSpPr>
        <p:spPr>
          <a:xfrm>
            <a:off x="7532123" y="298443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LightControl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7AF348D0-FCD0-4CC9-8431-1F266A5FFBF9}"/>
              </a:ext>
            </a:extLst>
          </p:cNvPr>
          <p:cNvSpPr/>
          <p:nvPr/>
        </p:nvSpPr>
        <p:spPr>
          <a:xfrm>
            <a:off x="7532123" y="330118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AD2BE2D6-27E1-4D93-96C6-3DE0D724C1FC}"/>
              </a:ext>
            </a:extLst>
          </p:cNvPr>
          <p:cNvSpPr/>
          <p:nvPr/>
        </p:nvSpPr>
        <p:spPr>
          <a:xfrm>
            <a:off x="7532123" y="360601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NotificationControl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8" name="正方形/長方形 157">
            <a:extLst>
              <a:ext uri="{FF2B5EF4-FFF2-40B4-BE49-F238E27FC236}">
                <a16:creationId xmlns:a16="http://schemas.microsoft.com/office/drawing/2014/main" id="{63302712-51BE-4B2C-B4D1-E494AA5FBCB5}"/>
              </a:ext>
            </a:extLst>
          </p:cNvPr>
          <p:cNvSpPr/>
          <p:nvPr/>
        </p:nvSpPr>
        <p:spPr>
          <a:xfrm>
            <a:off x="7532123" y="391355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BackgroundScreen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1AEE5956-E4E9-4382-9A7E-D0BA01053C8E}"/>
              </a:ext>
            </a:extLst>
          </p:cNvPr>
          <p:cNvSpPr/>
          <p:nvPr/>
        </p:nvSpPr>
        <p:spPr>
          <a:xfrm>
            <a:off x="7542721" y="481675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Multiplay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AB7D5AB4-5EDD-4A36-91E2-C774E5A11C56}"/>
              </a:ext>
            </a:extLst>
          </p:cNvPr>
          <p:cNvSpPr/>
          <p:nvPr/>
        </p:nvSpPr>
        <p:spPr>
          <a:xfrm>
            <a:off x="7542721" y="5746594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VirtualSpace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7FAE003D-582A-40E2-AE48-C97083F8091E}"/>
              </a:ext>
            </a:extLst>
          </p:cNvPr>
          <p:cNvSpPr/>
          <p:nvPr/>
        </p:nvSpPr>
        <p:spPr>
          <a:xfrm>
            <a:off x="2662160" y="6404281"/>
            <a:ext cx="833647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25E67E7F-F55A-41CA-8EF4-81B7E011A0FA}"/>
              </a:ext>
            </a:extLst>
          </p:cNvPr>
          <p:cNvSpPr/>
          <p:nvPr/>
        </p:nvSpPr>
        <p:spPr>
          <a:xfrm>
            <a:off x="1744222" y="6404281"/>
            <a:ext cx="833647" cy="2590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150FC63-F841-9F55-ECDC-2DD0E9912565}"/>
              </a:ext>
            </a:extLst>
          </p:cNvPr>
          <p:cNvSpPr/>
          <p:nvPr/>
        </p:nvSpPr>
        <p:spPr>
          <a:xfrm>
            <a:off x="4586217" y="1552842"/>
            <a:ext cx="1829282" cy="46950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A1737A0-D62B-AB11-3D98-E9A41ACD1D46}"/>
              </a:ext>
            </a:extLst>
          </p:cNvPr>
          <p:cNvSpPr/>
          <p:nvPr/>
        </p:nvSpPr>
        <p:spPr>
          <a:xfrm>
            <a:off x="4694947" y="209583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AF20622-D002-0D3F-1073-D7E9CE0518A5}"/>
              </a:ext>
            </a:extLst>
          </p:cNvPr>
          <p:cNvSpPr/>
          <p:nvPr/>
        </p:nvSpPr>
        <p:spPr>
          <a:xfrm>
            <a:off x="4691633" y="298443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LightControl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963635E-AAFF-B4BA-01A4-B7E4803ED3A6}"/>
              </a:ext>
            </a:extLst>
          </p:cNvPr>
          <p:cNvSpPr/>
          <p:nvPr/>
        </p:nvSpPr>
        <p:spPr>
          <a:xfrm>
            <a:off x="4691633" y="329522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C86C418-3F58-BD4D-C550-2846219132C1}"/>
              </a:ext>
            </a:extLst>
          </p:cNvPr>
          <p:cNvSpPr/>
          <p:nvPr/>
        </p:nvSpPr>
        <p:spPr>
          <a:xfrm>
            <a:off x="4694947" y="360601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NotificationControl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A03A1B19-5E04-109D-04B6-418F1570DD02}"/>
              </a:ext>
            </a:extLst>
          </p:cNvPr>
          <p:cNvSpPr/>
          <p:nvPr/>
        </p:nvSpPr>
        <p:spPr>
          <a:xfrm>
            <a:off x="4694947" y="391355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BackgroundScreen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E47BD35D-5FCE-A6C0-630F-574474A6D7CF}"/>
              </a:ext>
            </a:extLst>
          </p:cNvPr>
          <p:cNvSpPr/>
          <p:nvPr/>
        </p:nvSpPr>
        <p:spPr>
          <a:xfrm>
            <a:off x="4705545" y="481675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D690615-C79A-5C1A-35FF-ED4BF03E35BD}"/>
              </a:ext>
            </a:extLst>
          </p:cNvPr>
          <p:cNvSpPr/>
          <p:nvPr/>
        </p:nvSpPr>
        <p:spPr>
          <a:xfrm>
            <a:off x="1739388" y="1552842"/>
            <a:ext cx="1829282" cy="46950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841676D-E9AE-DE21-568E-5ABA37437CBB}"/>
              </a:ext>
            </a:extLst>
          </p:cNvPr>
          <p:cNvSpPr/>
          <p:nvPr/>
        </p:nvSpPr>
        <p:spPr>
          <a:xfrm>
            <a:off x="1834692" y="212600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2B36C17-4F9F-7E9F-8F9D-78AE8CD82B7E}"/>
              </a:ext>
            </a:extLst>
          </p:cNvPr>
          <p:cNvSpPr/>
          <p:nvPr/>
        </p:nvSpPr>
        <p:spPr>
          <a:xfrm>
            <a:off x="1838465" y="298443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LightControl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53116BF-51F1-BED2-AA21-6891036EBC91}"/>
              </a:ext>
            </a:extLst>
          </p:cNvPr>
          <p:cNvSpPr/>
          <p:nvPr/>
        </p:nvSpPr>
        <p:spPr>
          <a:xfrm>
            <a:off x="1838465" y="329522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48CE3EE-672B-9600-C77D-9332DC260D40}"/>
              </a:ext>
            </a:extLst>
          </p:cNvPr>
          <p:cNvSpPr/>
          <p:nvPr/>
        </p:nvSpPr>
        <p:spPr>
          <a:xfrm>
            <a:off x="1838465" y="360601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NotificationControl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AA26932-582C-7972-BC2B-D5B47C8AFD15}"/>
              </a:ext>
            </a:extLst>
          </p:cNvPr>
          <p:cNvSpPr/>
          <p:nvPr/>
        </p:nvSpPr>
        <p:spPr>
          <a:xfrm>
            <a:off x="1838465" y="391355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BackgroundScreen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B407662E-BCC9-3D15-6816-E7CA96AEF23C}"/>
              </a:ext>
            </a:extLst>
          </p:cNvPr>
          <p:cNvSpPr/>
          <p:nvPr/>
        </p:nvSpPr>
        <p:spPr>
          <a:xfrm>
            <a:off x="1858716" y="481675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9" name="直線矢印コネクタ 24">
            <a:extLst>
              <a:ext uri="{FF2B5EF4-FFF2-40B4-BE49-F238E27FC236}">
                <a16:creationId xmlns:a16="http://schemas.microsoft.com/office/drawing/2014/main" id="{B6B5BB2F-05CB-2DE6-192C-2C90EC57F652}"/>
              </a:ext>
            </a:extLst>
          </p:cNvPr>
          <p:cNvCxnSpPr>
            <a:cxnSpLocks/>
          </p:cNvCxnSpPr>
          <p:nvPr/>
        </p:nvCxnSpPr>
        <p:spPr>
          <a:xfrm>
            <a:off x="3563836" y="3621362"/>
            <a:ext cx="1017547" cy="0"/>
          </a:xfrm>
          <a:prstGeom prst="straightConnector1">
            <a:avLst/>
          </a:prstGeom>
          <a:ln w="12700"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B8E48605-80C8-2D2A-23D9-78464D18E231}"/>
              </a:ext>
            </a:extLst>
          </p:cNvPr>
          <p:cNvSpPr/>
          <p:nvPr/>
        </p:nvSpPr>
        <p:spPr>
          <a:xfrm>
            <a:off x="1630003" y="2010644"/>
            <a:ext cx="7758546" cy="421324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440F8E4D-DD46-2F37-2706-8F1FA8FA0BC5}"/>
              </a:ext>
            </a:extLst>
          </p:cNvPr>
          <p:cNvSpPr/>
          <p:nvPr/>
        </p:nvSpPr>
        <p:spPr>
          <a:xfrm>
            <a:off x="9794947" y="2091756"/>
            <a:ext cx="1256146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Entry</a:t>
            </a:r>
            <a:r>
              <a:rPr kumimoji="1" lang="ja-JP" altLang="en-US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point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C5D90F5E-2992-F7BE-69B3-816CC8EC037D}"/>
              </a:ext>
            </a:extLst>
          </p:cNvPr>
          <p:cNvSpPr/>
          <p:nvPr/>
        </p:nvSpPr>
        <p:spPr>
          <a:xfrm>
            <a:off x="9805545" y="3460352"/>
            <a:ext cx="1256146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Common</a:t>
            </a:r>
            <a:r>
              <a:rPr kumimoji="1" lang="ja-JP" altLang="en-US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scenes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447FFAC2-51D1-8B34-D8F4-B8A15B5165A9}"/>
              </a:ext>
            </a:extLst>
          </p:cNvPr>
          <p:cNvSpPr/>
          <p:nvPr/>
        </p:nvSpPr>
        <p:spPr>
          <a:xfrm>
            <a:off x="9805545" y="5291791"/>
            <a:ext cx="1256146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Scenes</a:t>
            </a:r>
            <a:r>
              <a:rPr kumimoji="1" lang="ja-JP" altLang="en-US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by</a:t>
            </a:r>
            <a:r>
              <a:rPr kumimoji="1" lang="ja-JP" altLang="en-US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E9E043B7-DAE1-51D8-0E00-27BA67F00668}"/>
              </a:ext>
            </a:extLst>
          </p:cNvPr>
          <p:cNvSpPr/>
          <p:nvPr/>
        </p:nvSpPr>
        <p:spPr>
          <a:xfrm>
            <a:off x="1630003" y="2569976"/>
            <a:ext cx="7758546" cy="2039853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5600B0E6-8E23-F381-4DBD-30C606C1F99B}"/>
              </a:ext>
            </a:extLst>
          </p:cNvPr>
          <p:cNvSpPr/>
          <p:nvPr/>
        </p:nvSpPr>
        <p:spPr>
          <a:xfrm>
            <a:off x="1630003" y="4740980"/>
            <a:ext cx="7758546" cy="1362402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8FCA59C6-74D0-15AD-D28C-2A375EDED099}"/>
              </a:ext>
            </a:extLst>
          </p:cNvPr>
          <p:cNvCxnSpPr>
            <a:cxnSpLocks/>
            <a:stCxn id="46" idx="3"/>
            <a:endCxn id="48" idx="1"/>
          </p:cNvCxnSpPr>
          <p:nvPr/>
        </p:nvCxnSpPr>
        <p:spPr>
          <a:xfrm>
            <a:off x="9388549" y="2221306"/>
            <a:ext cx="406398" cy="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2151B8CB-171B-7EB7-20E4-967ED00769ED}"/>
              </a:ext>
            </a:extLst>
          </p:cNvPr>
          <p:cNvCxnSpPr>
            <a:cxnSpLocks/>
            <a:stCxn id="53" idx="3"/>
            <a:endCxn id="49" idx="1"/>
          </p:cNvCxnSpPr>
          <p:nvPr/>
        </p:nvCxnSpPr>
        <p:spPr>
          <a:xfrm flipV="1">
            <a:off x="9388549" y="3589902"/>
            <a:ext cx="416996" cy="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976C3E5-65CB-FD44-335D-6CDD71BA1507}"/>
              </a:ext>
            </a:extLst>
          </p:cNvPr>
          <p:cNvCxnSpPr>
            <a:cxnSpLocks/>
            <a:stCxn id="55" idx="3"/>
            <a:endCxn id="52" idx="1"/>
          </p:cNvCxnSpPr>
          <p:nvPr/>
        </p:nvCxnSpPr>
        <p:spPr>
          <a:xfrm flipV="1">
            <a:off x="9388549" y="5421341"/>
            <a:ext cx="416996" cy="84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EFEDA96-5755-3717-EB3A-311CB647B85E}"/>
              </a:ext>
            </a:extLst>
          </p:cNvPr>
          <p:cNvSpPr/>
          <p:nvPr/>
        </p:nvSpPr>
        <p:spPr>
          <a:xfrm>
            <a:off x="1838465" y="267492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3C107AB-39A3-05A7-A90B-ECA7F99E41CF}"/>
              </a:ext>
            </a:extLst>
          </p:cNvPr>
          <p:cNvSpPr/>
          <p:nvPr/>
        </p:nvSpPr>
        <p:spPr>
          <a:xfrm>
            <a:off x="4694947" y="267960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2F2E792-AD95-0AED-7B9A-94C8AFF79751}"/>
              </a:ext>
            </a:extLst>
          </p:cNvPr>
          <p:cNvSpPr/>
          <p:nvPr/>
        </p:nvSpPr>
        <p:spPr>
          <a:xfrm>
            <a:off x="7532123" y="267349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8A481B2-C648-E2E6-AC25-0AD299D9F288}"/>
              </a:ext>
            </a:extLst>
          </p:cNvPr>
          <p:cNvSpPr/>
          <p:nvPr/>
        </p:nvSpPr>
        <p:spPr>
          <a:xfrm>
            <a:off x="7542721" y="512235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TextChat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C979ACF-3A76-A93D-5A21-70969108A39D}"/>
              </a:ext>
            </a:extLst>
          </p:cNvPr>
          <p:cNvSpPr/>
          <p:nvPr/>
        </p:nvSpPr>
        <p:spPr>
          <a:xfrm>
            <a:off x="7542721" y="542832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VoiceChat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3127A074-BEED-8CA1-8C6F-9896B9A77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222" y="138299"/>
            <a:ext cx="1824448" cy="1232637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3306FAE4-82DF-CF2C-791D-995A9E6E8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217" y="138299"/>
            <a:ext cx="1824448" cy="1232637"/>
          </a:xfrm>
          <a:prstGeom prst="rect">
            <a:avLst/>
          </a:prstGeom>
        </p:spPr>
      </p:pic>
      <p:cxnSp>
        <p:nvCxnSpPr>
          <p:cNvPr id="20" name="直線矢印コネクタ 24">
            <a:extLst>
              <a:ext uri="{FF2B5EF4-FFF2-40B4-BE49-F238E27FC236}">
                <a16:creationId xmlns:a16="http://schemas.microsoft.com/office/drawing/2014/main" id="{2EBE3238-FAC9-794F-CF6D-026C6AEEBF62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>
            <a:off x="3568670" y="754618"/>
            <a:ext cx="1017547" cy="0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D8B9601-3CE1-98D8-22C0-5EEB6E208F76}"/>
              </a:ext>
            </a:extLst>
          </p:cNvPr>
          <p:cNvCxnSpPr>
            <a:cxnSpLocks/>
            <a:stCxn id="16" idx="3"/>
            <a:endCxn id="27" idx="1"/>
          </p:cNvCxnSpPr>
          <p:nvPr/>
        </p:nvCxnSpPr>
        <p:spPr>
          <a:xfrm flipV="1">
            <a:off x="6410665" y="753706"/>
            <a:ext cx="1075613" cy="912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図 26">
            <a:extLst>
              <a:ext uri="{FF2B5EF4-FFF2-40B4-BE49-F238E27FC236}">
                <a16:creationId xmlns:a16="http://schemas.microsoft.com/office/drawing/2014/main" id="{2A653721-F35F-818A-1D95-041AD6A8F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278" y="138299"/>
            <a:ext cx="1736069" cy="1230813"/>
          </a:xfrm>
          <a:prstGeom prst="rect">
            <a:avLst/>
          </a:prstGeom>
        </p:spPr>
      </p:pic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E539CE3E-2DFE-E563-1A2E-4A6C81B3EC24}"/>
              </a:ext>
            </a:extLst>
          </p:cNvPr>
          <p:cNvSpPr/>
          <p:nvPr/>
        </p:nvSpPr>
        <p:spPr>
          <a:xfrm>
            <a:off x="7532123" y="423805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LoadingScreen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802CA800-FA3A-8122-42C3-DEA6DC72F315}"/>
              </a:ext>
            </a:extLst>
          </p:cNvPr>
          <p:cNvSpPr/>
          <p:nvPr/>
        </p:nvSpPr>
        <p:spPr>
          <a:xfrm>
            <a:off x="4694947" y="423805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LoadingScreen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B9F67F32-FE09-B257-A2C1-E63DED0E860A}"/>
              </a:ext>
            </a:extLst>
          </p:cNvPr>
          <p:cNvSpPr/>
          <p:nvPr/>
        </p:nvSpPr>
        <p:spPr>
          <a:xfrm>
            <a:off x="1838465" y="423805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LoadingScreen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6457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228F451-B06A-25A2-E9C3-B698B909EBE6}"/>
              </a:ext>
            </a:extLst>
          </p:cNvPr>
          <p:cNvSpPr/>
          <p:nvPr/>
        </p:nvSpPr>
        <p:spPr>
          <a:xfrm>
            <a:off x="2734051" y="1578021"/>
            <a:ext cx="2422621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 scene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F38C3C3-90A3-4B79-8B7A-F232043E6CAC}"/>
              </a:ext>
            </a:extLst>
          </p:cNvPr>
          <p:cNvSpPr/>
          <p:nvPr/>
        </p:nvSpPr>
        <p:spPr>
          <a:xfrm>
            <a:off x="6165632" y="1578021"/>
            <a:ext cx="2422621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 scene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54ACEF1-9009-12FB-18E3-3CEE93F46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332" y="1914947"/>
            <a:ext cx="3017220" cy="265403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EBF03F5-B2E3-2B61-C0D3-005A2852C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14" y="1914946"/>
            <a:ext cx="2647893" cy="2654036"/>
          </a:xfrm>
          <a:prstGeom prst="rect">
            <a:avLst/>
          </a:prstGeom>
        </p:spPr>
      </p:pic>
      <p:cxnSp>
        <p:nvCxnSpPr>
          <p:cNvPr id="17" name="直線矢印コネクタ 24">
            <a:extLst>
              <a:ext uri="{FF2B5EF4-FFF2-40B4-BE49-F238E27FC236}">
                <a16:creationId xmlns:a16="http://schemas.microsoft.com/office/drawing/2014/main" id="{2ADAC91D-1C39-BD05-3AB1-2ADA8D4AE489}"/>
              </a:ext>
            </a:extLst>
          </p:cNvPr>
          <p:cNvCxnSpPr>
            <a:cxnSpLocks/>
          </p:cNvCxnSpPr>
          <p:nvPr/>
        </p:nvCxnSpPr>
        <p:spPr>
          <a:xfrm flipH="1" flipV="1">
            <a:off x="3718560" y="3074126"/>
            <a:ext cx="2272937" cy="56605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105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AD5C882-78E2-A9C2-BB96-56C9D4443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678" y="362445"/>
            <a:ext cx="3166103" cy="278499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A51928B-3D83-C12B-54FE-2D008F8D7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2749786"/>
            <a:ext cx="2247634" cy="173239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4492DB4-4DCC-AF77-89EF-99440FE7E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679" y="3456609"/>
            <a:ext cx="3166103" cy="245671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D8B3CF8-409C-1F39-EEB7-2C9675C69F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444" b="37517"/>
          <a:stretch/>
        </p:blipFill>
        <p:spPr>
          <a:xfrm>
            <a:off x="8114516" y="1953479"/>
            <a:ext cx="3839225" cy="1870949"/>
          </a:xfrm>
          <a:prstGeom prst="rect">
            <a:avLst/>
          </a:prstGeom>
        </p:spPr>
      </p:pic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2E74A260-D0E4-9D16-76F8-1151E0157A7C}"/>
              </a:ext>
            </a:extLst>
          </p:cNvPr>
          <p:cNvCxnSpPr>
            <a:cxnSpLocks/>
          </p:cNvCxnSpPr>
          <p:nvPr/>
        </p:nvCxnSpPr>
        <p:spPr>
          <a:xfrm flipV="1">
            <a:off x="2908845" y="728020"/>
            <a:ext cx="1794389" cy="250454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2E56AE25-F07D-D703-033C-388353162F0E}"/>
              </a:ext>
            </a:extLst>
          </p:cNvPr>
          <p:cNvCxnSpPr>
            <a:cxnSpLocks/>
          </p:cNvCxnSpPr>
          <p:nvPr/>
        </p:nvCxnSpPr>
        <p:spPr>
          <a:xfrm>
            <a:off x="2820901" y="3360280"/>
            <a:ext cx="1871323" cy="392014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24">
            <a:extLst>
              <a:ext uri="{FF2B5EF4-FFF2-40B4-BE49-F238E27FC236}">
                <a16:creationId xmlns:a16="http://schemas.microsoft.com/office/drawing/2014/main" id="{C40112FD-7429-D565-D1AB-B214EF18367D}"/>
              </a:ext>
            </a:extLst>
          </p:cNvPr>
          <p:cNvCxnSpPr>
            <a:cxnSpLocks/>
          </p:cNvCxnSpPr>
          <p:nvPr/>
        </p:nvCxnSpPr>
        <p:spPr>
          <a:xfrm flipH="1" flipV="1">
            <a:off x="6797964" y="1815856"/>
            <a:ext cx="3362036" cy="882864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4">
            <a:extLst>
              <a:ext uri="{FF2B5EF4-FFF2-40B4-BE49-F238E27FC236}">
                <a16:creationId xmlns:a16="http://schemas.microsoft.com/office/drawing/2014/main" id="{895EC089-6456-ACEB-3739-09F4AF3B1689}"/>
              </a:ext>
            </a:extLst>
          </p:cNvPr>
          <p:cNvCxnSpPr>
            <a:cxnSpLocks/>
          </p:cNvCxnSpPr>
          <p:nvPr/>
        </p:nvCxnSpPr>
        <p:spPr>
          <a:xfrm flipH="1">
            <a:off x="6714836" y="2822046"/>
            <a:ext cx="3445164" cy="203628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24">
            <a:extLst>
              <a:ext uri="{FF2B5EF4-FFF2-40B4-BE49-F238E27FC236}">
                <a16:creationId xmlns:a16="http://schemas.microsoft.com/office/drawing/2014/main" id="{8BBC4392-B3D3-E34B-2E75-62A248BD1750}"/>
              </a:ext>
            </a:extLst>
          </p:cNvPr>
          <p:cNvCxnSpPr>
            <a:cxnSpLocks/>
          </p:cNvCxnSpPr>
          <p:nvPr/>
        </p:nvCxnSpPr>
        <p:spPr>
          <a:xfrm>
            <a:off x="3676073" y="4048468"/>
            <a:ext cx="1007449" cy="129014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24">
            <a:extLst>
              <a:ext uri="{FF2B5EF4-FFF2-40B4-BE49-F238E27FC236}">
                <a16:creationId xmlns:a16="http://schemas.microsoft.com/office/drawing/2014/main" id="{79830161-351D-481B-6040-6E13764AF9E2}"/>
              </a:ext>
            </a:extLst>
          </p:cNvPr>
          <p:cNvCxnSpPr>
            <a:cxnSpLocks/>
          </p:cNvCxnSpPr>
          <p:nvPr/>
        </p:nvCxnSpPr>
        <p:spPr>
          <a:xfrm>
            <a:off x="4712470" y="5107707"/>
            <a:ext cx="0" cy="461819"/>
          </a:xfrm>
          <a:prstGeom prst="straightConnector1">
            <a:avLst/>
          </a:prstGeom>
          <a:ln w="38100">
            <a:solidFill>
              <a:srgbClr val="FF6F6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24">
            <a:extLst>
              <a:ext uri="{FF2B5EF4-FFF2-40B4-BE49-F238E27FC236}">
                <a16:creationId xmlns:a16="http://schemas.microsoft.com/office/drawing/2014/main" id="{7DB2475B-9D99-B96F-0605-06EBC66F7DC3}"/>
              </a:ext>
            </a:extLst>
          </p:cNvPr>
          <p:cNvCxnSpPr>
            <a:cxnSpLocks/>
          </p:cNvCxnSpPr>
          <p:nvPr/>
        </p:nvCxnSpPr>
        <p:spPr>
          <a:xfrm>
            <a:off x="3676073" y="3861372"/>
            <a:ext cx="0" cy="374193"/>
          </a:xfrm>
          <a:prstGeom prst="straightConnector1">
            <a:avLst/>
          </a:prstGeom>
          <a:ln w="38100">
            <a:solidFill>
              <a:srgbClr val="FF6F6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図 60">
            <a:extLst>
              <a:ext uri="{FF2B5EF4-FFF2-40B4-BE49-F238E27FC236}">
                <a16:creationId xmlns:a16="http://schemas.microsoft.com/office/drawing/2014/main" id="{C6BA4231-956A-77EA-7ABA-AB13CCEB0A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211" y="388301"/>
            <a:ext cx="2960606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40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252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59878D4-E132-E6A1-6EF9-61878481B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366" y="1478942"/>
            <a:ext cx="6265035" cy="367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5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3272BBF-4420-BC31-B548-A98B5668B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654" y="1871445"/>
            <a:ext cx="4410691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88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F46F414-1667-A538-9B24-5E12F6CE0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153" y="1303803"/>
            <a:ext cx="5884747" cy="388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79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16B6697-627C-1054-B7A2-6C48337C9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981" y="878807"/>
            <a:ext cx="3220812" cy="399543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9ADB5F5-E87A-6365-60E8-20AABD571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058" y="1037457"/>
            <a:ext cx="3846231" cy="1467204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AE88893D-70C3-41D5-1929-8116E4FB4EBA}"/>
              </a:ext>
            </a:extLst>
          </p:cNvPr>
          <p:cNvCxnSpPr>
            <a:cxnSpLocks/>
          </p:cNvCxnSpPr>
          <p:nvPr/>
        </p:nvCxnSpPr>
        <p:spPr>
          <a:xfrm flipV="1">
            <a:off x="4524292" y="1248355"/>
            <a:ext cx="2204421" cy="522704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F76D6728-364B-92A3-E583-FBE9BE8DB95C}"/>
              </a:ext>
            </a:extLst>
          </p:cNvPr>
          <p:cNvSpPr/>
          <p:nvPr/>
        </p:nvSpPr>
        <p:spPr>
          <a:xfrm>
            <a:off x="6734755" y="3323645"/>
            <a:ext cx="3096087" cy="85874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D513D9CE-8346-A933-62CC-54462B205F76}"/>
              </a:ext>
            </a:extLst>
          </p:cNvPr>
          <p:cNvSpPr/>
          <p:nvPr/>
        </p:nvSpPr>
        <p:spPr>
          <a:xfrm>
            <a:off x="6726804" y="2472855"/>
            <a:ext cx="3096087" cy="23853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7331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4AF234C2-75D4-2B9F-EFB8-5F74E516A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365" y="2353827"/>
            <a:ext cx="6551052" cy="163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09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F9FAFC9C-9D9A-2B48-4D94-7E473C3A9DC6}"/>
              </a:ext>
            </a:extLst>
          </p:cNvPr>
          <p:cNvSpPr/>
          <p:nvPr/>
        </p:nvSpPr>
        <p:spPr>
          <a:xfrm>
            <a:off x="2124576" y="942975"/>
            <a:ext cx="7771900" cy="2514600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83529FA-92F7-4F2B-92F8-B0033F7B8E23}"/>
              </a:ext>
            </a:extLst>
          </p:cNvPr>
          <p:cNvSpPr/>
          <p:nvPr/>
        </p:nvSpPr>
        <p:spPr>
          <a:xfrm>
            <a:off x="2409825" y="1489151"/>
            <a:ext cx="3381858" cy="1734508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4046F80-329E-8CF7-A051-341314810A42}"/>
              </a:ext>
            </a:extLst>
          </p:cNvPr>
          <p:cNvSpPr/>
          <p:nvPr/>
        </p:nvSpPr>
        <p:spPr>
          <a:xfrm>
            <a:off x="6153150" y="1489525"/>
            <a:ext cx="3381858" cy="1734508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Integration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F582AB2-993E-7E16-A6BC-21101B86C2F3}"/>
              </a:ext>
            </a:extLst>
          </p:cNvPr>
          <p:cNvSpPr/>
          <p:nvPr/>
        </p:nvSpPr>
        <p:spPr>
          <a:xfrm>
            <a:off x="3935876" y="2277458"/>
            <a:ext cx="1631256" cy="341919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Stage Navigation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3A8D468-95AD-3A59-D591-32827C07FAB3}"/>
              </a:ext>
            </a:extLst>
          </p:cNvPr>
          <p:cNvSpPr/>
          <p:nvPr/>
        </p:nvSpPr>
        <p:spPr>
          <a:xfrm>
            <a:off x="2596496" y="2277456"/>
            <a:ext cx="1051742" cy="341919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Logging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FC79E79-0AEA-39AF-8B62-D74A1760C44D}"/>
              </a:ext>
            </a:extLst>
          </p:cNvPr>
          <p:cNvSpPr/>
          <p:nvPr/>
        </p:nvSpPr>
        <p:spPr>
          <a:xfrm>
            <a:off x="8162648" y="2277459"/>
            <a:ext cx="815241" cy="341919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Chat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9607AE6-D820-3DCF-8137-F8859B18CAD8}"/>
              </a:ext>
            </a:extLst>
          </p:cNvPr>
          <p:cNvSpPr/>
          <p:nvPr/>
        </p:nvSpPr>
        <p:spPr>
          <a:xfrm>
            <a:off x="6682933" y="2277459"/>
            <a:ext cx="1051742" cy="341919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Multiplay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C57F3BF-A8CB-9C48-3337-CEF960F6EAAE}"/>
              </a:ext>
            </a:extLst>
          </p:cNvPr>
          <p:cNvSpPr/>
          <p:nvPr/>
        </p:nvSpPr>
        <p:spPr>
          <a:xfrm>
            <a:off x="2124576" y="4729007"/>
            <a:ext cx="7771900" cy="1124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8978948-CA1C-6E4E-3235-305DD6B520AD}"/>
              </a:ext>
            </a:extLst>
          </p:cNvPr>
          <p:cNvSpPr/>
          <p:nvPr/>
        </p:nvSpPr>
        <p:spPr>
          <a:xfrm>
            <a:off x="3207117" y="5267513"/>
            <a:ext cx="2226123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Addressable Asset System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7DCFC46-CC29-47D8-B208-D0F05BF574EA}"/>
              </a:ext>
            </a:extLst>
          </p:cNvPr>
          <p:cNvSpPr/>
          <p:nvPr/>
        </p:nvSpPr>
        <p:spPr>
          <a:xfrm>
            <a:off x="6948621" y="5267513"/>
            <a:ext cx="2226123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Netcode for GameObjects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F5DD57C-7CA9-2552-F167-77AC30492F0E}"/>
              </a:ext>
            </a:extLst>
          </p:cNvPr>
          <p:cNvSpPr/>
          <p:nvPr/>
        </p:nvSpPr>
        <p:spPr>
          <a:xfrm>
            <a:off x="2124576" y="3532794"/>
            <a:ext cx="7771900" cy="1124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Third</a:t>
            </a:r>
            <a:r>
              <a:rPr kumimoji="1"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party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89889CC-0736-5BAD-CD1C-DA0FF2D283E0}"/>
              </a:ext>
            </a:extLst>
          </p:cNvPr>
          <p:cNvSpPr/>
          <p:nvPr/>
        </p:nvSpPr>
        <p:spPr>
          <a:xfrm>
            <a:off x="5000323" y="4113571"/>
            <a:ext cx="815241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UniRx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8E986F5-0809-0CE1-0370-EFC4FE2028A2}"/>
              </a:ext>
            </a:extLst>
          </p:cNvPr>
          <p:cNvSpPr/>
          <p:nvPr/>
        </p:nvSpPr>
        <p:spPr>
          <a:xfrm>
            <a:off x="6591172" y="4113571"/>
            <a:ext cx="815241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UniTask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55FA49B-25C4-2EE5-16F3-966071A8D2E9}"/>
              </a:ext>
            </a:extLst>
          </p:cNvPr>
          <p:cNvSpPr/>
          <p:nvPr/>
        </p:nvSpPr>
        <p:spPr>
          <a:xfrm>
            <a:off x="8359503" y="4109252"/>
            <a:ext cx="815241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Vivox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C8E7D54-8414-4B32-3040-69EB6F3572EF}"/>
              </a:ext>
            </a:extLst>
          </p:cNvPr>
          <p:cNvSpPr/>
          <p:nvPr/>
        </p:nvSpPr>
        <p:spPr>
          <a:xfrm>
            <a:off x="3027853" y="4109252"/>
            <a:ext cx="1050130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VContainer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7618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022DF200-48EF-8E96-7937-4BE62DEE7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555" y="1478333"/>
            <a:ext cx="5113765" cy="3639959"/>
          </a:xfrm>
          <a:prstGeom prst="rect">
            <a:avLst/>
          </a:prstGeom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ED63D3DA-9719-5535-D8C0-E1CBC4F86441}"/>
              </a:ext>
            </a:extLst>
          </p:cNvPr>
          <p:cNvSpPr/>
          <p:nvPr/>
        </p:nvSpPr>
        <p:spPr>
          <a:xfrm>
            <a:off x="4850295" y="2842591"/>
            <a:ext cx="3568147" cy="2067340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9473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3E94753-E175-1E76-176B-601B6785E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440" y="1354559"/>
            <a:ext cx="5564978" cy="367066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1F9E6FB4-6F0E-7C2C-844B-EDC57293D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607" y="1354559"/>
            <a:ext cx="2666968" cy="3670665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B21EA2AB-D50B-C579-507A-902E493172EA}"/>
              </a:ext>
            </a:extLst>
          </p:cNvPr>
          <p:cNvSpPr/>
          <p:nvPr/>
        </p:nvSpPr>
        <p:spPr>
          <a:xfrm>
            <a:off x="7114283" y="3498574"/>
            <a:ext cx="2582414" cy="1192696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9843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87B7400-6FB4-A812-2C63-4466015AF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050" y="2463310"/>
            <a:ext cx="4267796" cy="1486107"/>
          </a:xfrm>
          <a:prstGeom prst="rect">
            <a:avLst/>
          </a:prstGeom>
        </p:spPr>
      </p:pic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025ECEBA-090C-2DF7-48DA-95884E1F081E}"/>
              </a:ext>
            </a:extLst>
          </p:cNvPr>
          <p:cNvSpPr/>
          <p:nvPr/>
        </p:nvSpPr>
        <p:spPr>
          <a:xfrm>
            <a:off x="5343276" y="2673627"/>
            <a:ext cx="2568570" cy="268357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3811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6C3A604-7B39-C4E6-47CA-EDCE19C97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585" y="1609674"/>
            <a:ext cx="4277322" cy="190526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489D712-310A-496F-3216-637240BB2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585" y="3743166"/>
            <a:ext cx="4277322" cy="1505160"/>
          </a:xfrm>
          <a:prstGeom prst="rect">
            <a:avLst/>
          </a:prstGeom>
        </p:spPr>
      </p:pic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3ED37A61-71E6-C4D7-0D37-9C3D96D8B9A1}"/>
              </a:ext>
            </a:extLst>
          </p:cNvPr>
          <p:cNvSpPr/>
          <p:nvPr/>
        </p:nvSpPr>
        <p:spPr>
          <a:xfrm>
            <a:off x="4293705" y="1886448"/>
            <a:ext cx="699715" cy="665921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B6BF4A62-662B-4DFE-BDEC-25818A0B12B1}"/>
              </a:ext>
            </a:extLst>
          </p:cNvPr>
          <p:cNvSpPr/>
          <p:nvPr/>
        </p:nvSpPr>
        <p:spPr>
          <a:xfrm>
            <a:off x="5861437" y="1886447"/>
            <a:ext cx="2659470" cy="785191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E0DB4254-2566-B265-BE54-91D5E0909944}"/>
              </a:ext>
            </a:extLst>
          </p:cNvPr>
          <p:cNvSpPr/>
          <p:nvPr/>
        </p:nvSpPr>
        <p:spPr>
          <a:xfrm>
            <a:off x="5917097" y="4162786"/>
            <a:ext cx="2587908" cy="210432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5049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B4BF600-2F30-2AD2-08E5-CA443CC201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32" t="35195" r="20373" b="18486"/>
          <a:stretch/>
        </p:blipFill>
        <p:spPr>
          <a:xfrm>
            <a:off x="4222143" y="2242268"/>
            <a:ext cx="3745064" cy="236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30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B52C42E-C8E0-6941-F324-9D5B9493E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005" y="1755786"/>
            <a:ext cx="3813209" cy="257222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8E87213-ED6F-0298-F773-CFC728A96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389" y="3194423"/>
            <a:ext cx="4360323" cy="132641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0756106-E8F9-F238-C079-D26736D9D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929" y="1588439"/>
            <a:ext cx="5417809" cy="860838"/>
          </a:xfrm>
          <a:prstGeom prst="rect">
            <a:avLst/>
          </a:prstGeom>
        </p:spPr>
      </p:pic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A6ED5A5A-57B7-3D1D-668E-E02FF003124E}"/>
              </a:ext>
            </a:extLst>
          </p:cNvPr>
          <p:cNvCxnSpPr>
            <a:cxnSpLocks/>
          </p:cNvCxnSpPr>
          <p:nvPr/>
        </p:nvCxnSpPr>
        <p:spPr>
          <a:xfrm flipH="1">
            <a:off x="4198289" y="2091193"/>
            <a:ext cx="1566407" cy="187650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C11B71DB-1B33-87D1-8B28-18D161EADDD7}"/>
              </a:ext>
            </a:extLst>
          </p:cNvPr>
          <p:cNvCxnSpPr>
            <a:cxnSpLocks/>
          </p:cNvCxnSpPr>
          <p:nvPr/>
        </p:nvCxnSpPr>
        <p:spPr>
          <a:xfrm flipV="1">
            <a:off x="4253948" y="2166730"/>
            <a:ext cx="2912165" cy="189638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FBEDA373-19E1-A1A9-0044-40E05C350C07}"/>
              </a:ext>
            </a:extLst>
          </p:cNvPr>
          <p:cNvSpPr/>
          <p:nvPr/>
        </p:nvSpPr>
        <p:spPr>
          <a:xfrm>
            <a:off x="7092005" y="2990940"/>
            <a:ext cx="3793331" cy="118349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393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AB8A15F-BB3E-1CF3-8B81-E0E2065F6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522" y="2047682"/>
            <a:ext cx="5772956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77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1B701A3-AABE-77BB-DAF0-2E30B54ED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522" y="209100"/>
            <a:ext cx="5772956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64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CDF92D9-2B3C-EE19-D829-33BA5F6AE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162" y="1057748"/>
            <a:ext cx="8590935" cy="435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33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508B672-09B2-EF3B-550C-2C2F74824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493" y="1338084"/>
            <a:ext cx="4154325" cy="3819035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D15532D9-2B0B-E2E9-B7B6-3B8AC1FABE4F}"/>
              </a:ext>
            </a:extLst>
          </p:cNvPr>
          <p:cNvSpPr/>
          <p:nvPr/>
        </p:nvSpPr>
        <p:spPr>
          <a:xfrm>
            <a:off x="3755524" y="3740351"/>
            <a:ext cx="4045293" cy="1040372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1151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10B766F9-EC15-4922-B2EE-A753174D2401}"/>
              </a:ext>
            </a:extLst>
          </p:cNvPr>
          <p:cNvSpPr/>
          <p:nvPr/>
        </p:nvSpPr>
        <p:spPr>
          <a:xfrm>
            <a:off x="481087" y="2148430"/>
            <a:ext cx="1829282" cy="18139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B397733A-1FD2-41AA-A9D1-F7D685745DC2}"/>
              </a:ext>
            </a:extLst>
          </p:cNvPr>
          <p:cNvSpPr/>
          <p:nvPr/>
        </p:nvSpPr>
        <p:spPr>
          <a:xfrm>
            <a:off x="589817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1D9B31BE-94E7-4E6D-AAAA-EA85678BF990}"/>
              </a:ext>
            </a:extLst>
          </p:cNvPr>
          <p:cNvSpPr/>
          <p:nvPr/>
        </p:nvSpPr>
        <p:spPr>
          <a:xfrm>
            <a:off x="584998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16D1E791-468E-4865-8856-C5202A5DE60E}"/>
              </a:ext>
            </a:extLst>
          </p:cNvPr>
          <p:cNvSpPr/>
          <p:nvPr/>
        </p:nvSpPr>
        <p:spPr>
          <a:xfrm>
            <a:off x="584998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FE173439-F1C5-4A9D-896C-B54C8DAA16BF}"/>
              </a:ext>
            </a:extLst>
          </p:cNvPr>
          <p:cNvSpPr/>
          <p:nvPr/>
        </p:nvSpPr>
        <p:spPr>
          <a:xfrm>
            <a:off x="591337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320155D2-7EB5-4DD3-BE1B-507A0BDE2851}"/>
              </a:ext>
            </a:extLst>
          </p:cNvPr>
          <p:cNvSpPr/>
          <p:nvPr/>
        </p:nvSpPr>
        <p:spPr>
          <a:xfrm>
            <a:off x="481087" y="1555882"/>
            <a:ext cx="1829281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Title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881EDAF1-F0F1-4444-B4CD-BCA4708C7173}"/>
              </a:ext>
            </a:extLst>
          </p:cNvPr>
          <p:cNvSpPr/>
          <p:nvPr/>
        </p:nvSpPr>
        <p:spPr>
          <a:xfrm>
            <a:off x="2900328" y="1552421"/>
            <a:ext cx="1927862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Avatar selection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BA6CF2C6-DFD2-4D57-9F3E-CBC83EC85BCC}"/>
              </a:ext>
            </a:extLst>
          </p:cNvPr>
          <p:cNvSpPr/>
          <p:nvPr/>
        </p:nvSpPr>
        <p:spPr>
          <a:xfrm>
            <a:off x="5363221" y="1552421"/>
            <a:ext cx="1927862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Space selection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522AF406-5A91-4A7C-9E58-E7C835D25699}"/>
              </a:ext>
            </a:extLst>
          </p:cNvPr>
          <p:cNvSpPr/>
          <p:nvPr/>
        </p:nvSpPr>
        <p:spPr>
          <a:xfrm>
            <a:off x="7869768" y="1547187"/>
            <a:ext cx="1819450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Virtual</a:t>
            </a:r>
            <a:r>
              <a:rPr kumimoji="1" lang="ja-JP" altLang="en-US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C0A7A9D2-3BF1-449E-AA3B-8EDC6DFAFF6A}"/>
              </a:ext>
            </a:extLst>
          </p:cNvPr>
          <p:cNvSpPr/>
          <p:nvPr/>
        </p:nvSpPr>
        <p:spPr>
          <a:xfrm>
            <a:off x="345691" y="2001472"/>
            <a:ext cx="9439935" cy="3685225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1" name="直線矢印コネクタ 24">
            <a:extLst>
              <a:ext uri="{FF2B5EF4-FFF2-40B4-BE49-F238E27FC236}">
                <a16:creationId xmlns:a16="http://schemas.microsoft.com/office/drawing/2014/main" id="{A14A133A-C87C-43EF-B1B4-C0A56342BAF2}"/>
              </a:ext>
            </a:extLst>
          </p:cNvPr>
          <p:cNvCxnSpPr>
            <a:cxnSpLocks/>
            <a:stCxn id="137" idx="1"/>
            <a:endCxn id="47" idx="3"/>
          </p:cNvCxnSpPr>
          <p:nvPr/>
        </p:nvCxnSpPr>
        <p:spPr>
          <a:xfrm flipH="1" flipV="1">
            <a:off x="2310369" y="3055415"/>
            <a:ext cx="633611" cy="30480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24">
            <a:extLst>
              <a:ext uri="{FF2B5EF4-FFF2-40B4-BE49-F238E27FC236}">
                <a16:creationId xmlns:a16="http://schemas.microsoft.com/office/drawing/2014/main" id="{752A3F71-02B5-4878-9A2A-06BD70A1A94B}"/>
              </a:ext>
            </a:extLst>
          </p:cNvPr>
          <p:cNvCxnSpPr>
            <a:cxnSpLocks/>
            <a:stCxn id="144" idx="1"/>
            <a:endCxn id="137" idx="3"/>
          </p:cNvCxnSpPr>
          <p:nvPr/>
        </p:nvCxnSpPr>
        <p:spPr>
          <a:xfrm flipH="1" flipV="1">
            <a:off x="4773262" y="3360215"/>
            <a:ext cx="633611" cy="161109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24">
            <a:extLst>
              <a:ext uri="{FF2B5EF4-FFF2-40B4-BE49-F238E27FC236}">
                <a16:creationId xmlns:a16="http://schemas.microsoft.com/office/drawing/2014/main" id="{A86B8FE2-D235-4A63-AF5A-8E0FA4E61FB5}"/>
              </a:ext>
            </a:extLst>
          </p:cNvPr>
          <p:cNvCxnSpPr>
            <a:cxnSpLocks/>
            <a:stCxn id="144" idx="3"/>
            <a:endCxn id="152" idx="1"/>
          </p:cNvCxnSpPr>
          <p:nvPr/>
        </p:nvCxnSpPr>
        <p:spPr>
          <a:xfrm>
            <a:off x="7236155" y="3521324"/>
            <a:ext cx="623779" cy="302198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5D0229FF-4727-4606-97C7-6A8A678E9013}"/>
              </a:ext>
            </a:extLst>
          </p:cNvPr>
          <p:cNvSpPr/>
          <p:nvPr/>
        </p:nvSpPr>
        <p:spPr>
          <a:xfrm>
            <a:off x="2943980" y="2148430"/>
            <a:ext cx="1829282" cy="24235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8" name="正方形/長方形 137">
            <a:extLst>
              <a:ext uri="{FF2B5EF4-FFF2-40B4-BE49-F238E27FC236}">
                <a16:creationId xmlns:a16="http://schemas.microsoft.com/office/drawing/2014/main" id="{579C4BBF-5D01-4816-BAF0-988CC3B5F922}"/>
              </a:ext>
            </a:extLst>
          </p:cNvPr>
          <p:cNvSpPr/>
          <p:nvPr/>
        </p:nvSpPr>
        <p:spPr>
          <a:xfrm>
            <a:off x="3052710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B35D3175-1D6F-40E3-8842-0436E042A6A5}"/>
              </a:ext>
            </a:extLst>
          </p:cNvPr>
          <p:cNvSpPr/>
          <p:nvPr/>
        </p:nvSpPr>
        <p:spPr>
          <a:xfrm>
            <a:off x="3047891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58079B81-B42D-4FB3-B463-1B3C0146F3BF}"/>
              </a:ext>
            </a:extLst>
          </p:cNvPr>
          <p:cNvSpPr/>
          <p:nvPr/>
        </p:nvSpPr>
        <p:spPr>
          <a:xfrm>
            <a:off x="3047891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1" name="正方形/長方形 140">
            <a:extLst>
              <a:ext uri="{FF2B5EF4-FFF2-40B4-BE49-F238E27FC236}">
                <a16:creationId xmlns:a16="http://schemas.microsoft.com/office/drawing/2014/main" id="{776C5B74-F8BE-4D31-9262-3E339C78FE33}"/>
              </a:ext>
            </a:extLst>
          </p:cNvPr>
          <p:cNvSpPr/>
          <p:nvPr/>
        </p:nvSpPr>
        <p:spPr>
          <a:xfrm>
            <a:off x="3054230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4C882D40-B175-4F55-9ECE-369336DFF436}"/>
              </a:ext>
            </a:extLst>
          </p:cNvPr>
          <p:cNvSpPr/>
          <p:nvPr/>
        </p:nvSpPr>
        <p:spPr>
          <a:xfrm>
            <a:off x="3057544" y="389376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EADC5B07-C306-49FA-A9AE-F1A387D805C5}"/>
              </a:ext>
            </a:extLst>
          </p:cNvPr>
          <p:cNvSpPr/>
          <p:nvPr/>
        </p:nvSpPr>
        <p:spPr>
          <a:xfrm>
            <a:off x="3057544" y="420130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129F975E-DA92-4F82-85FF-80C4B602D2CC}"/>
              </a:ext>
            </a:extLst>
          </p:cNvPr>
          <p:cNvSpPr/>
          <p:nvPr/>
        </p:nvSpPr>
        <p:spPr>
          <a:xfrm>
            <a:off x="5406873" y="2148430"/>
            <a:ext cx="1829282" cy="27457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SelectionStage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5" name="正方形/長方形 144">
            <a:extLst>
              <a:ext uri="{FF2B5EF4-FFF2-40B4-BE49-F238E27FC236}">
                <a16:creationId xmlns:a16="http://schemas.microsoft.com/office/drawing/2014/main" id="{60D8A70F-4D43-4BBD-80DD-73E2DBF2C917}"/>
              </a:ext>
            </a:extLst>
          </p:cNvPr>
          <p:cNvSpPr/>
          <p:nvPr/>
        </p:nvSpPr>
        <p:spPr>
          <a:xfrm>
            <a:off x="5515603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553021E5-9632-4795-8623-34287211D53D}"/>
              </a:ext>
            </a:extLst>
          </p:cNvPr>
          <p:cNvSpPr/>
          <p:nvPr/>
        </p:nvSpPr>
        <p:spPr>
          <a:xfrm>
            <a:off x="5510784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97358E12-9536-44C7-983E-0CBDF32A7028}"/>
              </a:ext>
            </a:extLst>
          </p:cNvPr>
          <p:cNvSpPr/>
          <p:nvPr/>
        </p:nvSpPr>
        <p:spPr>
          <a:xfrm>
            <a:off x="5510784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7">
            <a:extLst>
              <a:ext uri="{FF2B5EF4-FFF2-40B4-BE49-F238E27FC236}">
                <a16:creationId xmlns:a16="http://schemas.microsoft.com/office/drawing/2014/main" id="{018D1B63-0E15-4DD1-A484-4C78AE13518E}"/>
              </a:ext>
            </a:extLst>
          </p:cNvPr>
          <p:cNvSpPr/>
          <p:nvPr/>
        </p:nvSpPr>
        <p:spPr>
          <a:xfrm>
            <a:off x="5517123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49B86AD9-5A9B-4936-AE91-DF32C5DA7E27}"/>
              </a:ext>
            </a:extLst>
          </p:cNvPr>
          <p:cNvSpPr/>
          <p:nvPr/>
        </p:nvSpPr>
        <p:spPr>
          <a:xfrm>
            <a:off x="5520437" y="389376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275B624B-8592-4F3B-B072-F9239BA40F87}"/>
              </a:ext>
            </a:extLst>
          </p:cNvPr>
          <p:cNvSpPr/>
          <p:nvPr/>
        </p:nvSpPr>
        <p:spPr>
          <a:xfrm>
            <a:off x="5520437" y="420130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LobbyControl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1" name="正方形/長方形 150">
            <a:extLst>
              <a:ext uri="{FF2B5EF4-FFF2-40B4-BE49-F238E27FC236}">
                <a16:creationId xmlns:a16="http://schemas.microsoft.com/office/drawing/2014/main" id="{4F86E3BC-E061-4478-894C-5542BA2EFCF9}"/>
              </a:ext>
            </a:extLst>
          </p:cNvPr>
          <p:cNvSpPr/>
          <p:nvPr/>
        </p:nvSpPr>
        <p:spPr>
          <a:xfrm>
            <a:off x="5520437" y="45088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SelectionScreen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46B2E74E-4B24-4410-8A55-0188227C5C25}"/>
              </a:ext>
            </a:extLst>
          </p:cNvPr>
          <p:cNvSpPr/>
          <p:nvPr/>
        </p:nvSpPr>
        <p:spPr>
          <a:xfrm>
            <a:off x="7859934" y="2144744"/>
            <a:ext cx="1829282" cy="33575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5B7338B-DF5A-40A4-976D-AF2BAE83414C}"/>
              </a:ext>
            </a:extLst>
          </p:cNvPr>
          <p:cNvSpPr/>
          <p:nvPr/>
        </p:nvSpPr>
        <p:spPr>
          <a:xfrm>
            <a:off x="7968664" y="264156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4" name="正方形/長方形 153">
            <a:extLst>
              <a:ext uri="{FF2B5EF4-FFF2-40B4-BE49-F238E27FC236}">
                <a16:creationId xmlns:a16="http://schemas.microsoft.com/office/drawing/2014/main" id="{BCE80D03-9AB6-4421-B196-4D12E645D186}"/>
              </a:ext>
            </a:extLst>
          </p:cNvPr>
          <p:cNvSpPr/>
          <p:nvPr/>
        </p:nvSpPr>
        <p:spPr>
          <a:xfrm>
            <a:off x="7963845" y="295355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5" name="正方形/長方形 154">
            <a:extLst>
              <a:ext uri="{FF2B5EF4-FFF2-40B4-BE49-F238E27FC236}">
                <a16:creationId xmlns:a16="http://schemas.microsoft.com/office/drawing/2014/main" id="{EAEAB2DD-541B-46B9-B19B-3B5583B09833}"/>
              </a:ext>
            </a:extLst>
          </p:cNvPr>
          <p:cNvSpPr/>
          <p:nvPr/>
        </p:nvSpPr>
        <p:spPr>
          <a:xfrm>
            <a:off x="7963845" y="326849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7AF348D0-FCD0-4CC9-8431-1F266A5FFBF9}"/>
              </a:ext>
            </a:extLst>
          </p:cNvPr>
          <p:cNvSpPr/>
          <p:nvPr/>
        </p:nvSpPr>
        <p:spPr>
          <a:xfrm>
            <a:off x="7970184" y="357929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AD2BE2D6-27E1-4D93-96C6-3DE0D724C1FC}"/>
              </a:ext>
            </a:extLst>
          </p:cNvPr>
          <p:cNvSpPr/>
          <p:nvPr/>
        </p:nvSpPr>
        <p:spPr>
          <a:xfrm>
            <a:off x="7973498" y="389008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8" name="正方形/長方形 157">
            <a:extLst>
              <a:ext uri="{FF2B5EF4-FFF2-40B4-BE49-F238E27FC236}">
                <a16:creationId xmlns:a16="http://schemas.microsoft.com/office/drawing/2014/main" id="{63302712-51BE-4B2C-B4D1-E494AA5FBCB5}"/>
              </a:ext>
            </a:extLst>
          </p:cNvPr>
          <p:cNvSpPr/>
          <p:nvPr/>
        </p:nvSpPr>
        <p:spPr>
          <a:xfrm>
            <a:off x="7973498" y="419761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TextChatControl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1AEE5956-E4E9-4382-9A7E-D0BA01053C8E}"/>
              </a:ext>
            </a:extLst>
          </p:cNvPr>
          <p:cNvSpPr/>
          <p:nvPr/>
        </p:nvSpPr>
        <p:spPr>
          <a:xfrm>
            <a:off x="7973498" y="450515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VoiceChatControl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AB7D5AB4-5EDD-4A36-91E2-C774E5A11C56}"/>
              </a:ext>
            </a:extLst>
          </p:cNvPr>
          <p:cNvSpPr/>
          <p:nvPr/>
        </p:nvSpPr>
        <p:spPr>
          <a:xfrm>
            <a:off x="7973498" y="480968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ReactionControl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1" name="正方形/長方形 160">
            <a:extLst>
              <a:ext uri="{FF2B5EF4-FFF2-40B4-BE49-F238E27FC236}">
                <a16:creationId xmlns:a16="http://schemas.microsoft.com/office/drawing/2014/main" id="{4492C901-5D9C-40D8-B33E-6D9C7C5F259B}"/>
              </a:ext>
            </a:extLst>
          </p:cNvPr>
          <p:cNvSpPr/>
          <p:nvPr/>
        </p:nvSpPr>
        <p:spPr>
          <a:xfrm>
            <a:off x="7973498" y="511420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VirtualSpace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2" name="正方形/長方形 161">
            <a:extLst>
              <a:ext uri="{FF2B5EF4-FFF2-40B4-BE49-F238E27FC236}">
                <a16:creationId xmlns:a16="http://schemas.microsoft.com/office/drawing/2014/main" id="{6CCC83E0-17E6-4BFE-8CF2-F6C0A6875A18}"/>
              </a:ext>
            </a:extLst>
          </p:cNvPr>
          <p:cNvSpPr/>
          <p:nvPr/>
        </p:nvSpPr>
        <p:spPr>
          <a:xfrm>
            <a:off x="10220206" y="2414826"/>
            <a:ext cx="1781681" cy="2065233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3" name="正方形/長方形 162">
            <a:extLst>
              <a:ext uri="{FF2B5EF4-FFF2-40B4-BE49-F238E27FC236}">
                <a16:creationId xmlns:a16="http://schemas.microsoft.com/office/drawing/2014/main" id="{D6E1DA13-7C4D-45C6-8B34-E1E5A23C7BF1}"/>
              </a:ext>
            </a:extLst>
          </p:cNvPr>
          <p:cNvSpPr/>
          <p:nvPr/>
        </p:nvSpPr>
        <p:spPr>
          <a:xfrm>
            <a:off x="10429520" y="3040959"/>
            <a:ext cx="1281393" cy="1163824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4" name="正方形/長方形 163">
            <a:extLst>
              <a:ext uri="{FF2B5EF4-FFF2-40B4-BE49-F238E27FC236}">
                <a16:creationId xmlns:a16="http://schemas.microsoft.com/office/drawing/2014/main" id="{2EBEDCBE-652F-4E9D-B252-5B41F7A963D9}"/>
              </a:ext>
            </a:extLst>
          </p:cNvPr>
          <p:cNvSpPr/>
          <p:nvPr/>
        </p:nvSpPr>
        <p:spPr>
          <a:xfrm>
            <a:off x="10552145" y="3611631"/>
            <a:ext cx="1048517" cy="446595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Navigation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5" name="直線矢印コネクタ 24">
            <a:extLst>
              <a:ext uri="{FF2B5EF4-FFF2-40B4-BE49-F238E27FC236}">
                <a16:creationId xmlns:a16="http://schemas.microsoft.com/office/drawing/2014/main" id="{901AE9E7-EE15-42E2-90B2-66A7EABD471E}"/>
              </a:ext>
            </a:extLst>
          </p:cNvPr>
          <p:cNvCxnSpPr>
            <a:cxnSpLocks/>
            <a:stCxn id="164" idx="1"/>
            <a:endCxn id="39" idx="3"/>
          </p:cNvCxnSpPr>
          <p:nvPr/>
        </p:nvCxnSpPr>
        <p:spPr>
          <a:xfrm flipH="1">
            <a:off x="9785626" y="3834929"/>
            <a:ext cx="766519" cy="9156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7FAE003D-582A-40E2-AE48-C97083F8091E}"/>
              </a:ext>
            </a:extLst>
          </p:cNvPr>
          <p:cNvSpPr/>
          <p:nvPr/>
        </p:nvSpPr>
        <p:spPr>
          <a:xfrm>
            <a:off x="481087" y="5276621"/>
            <a:ext cx="783833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25E67E7F-F55A-41CA-8EF4-81B7E011A0FA}"/>
              </a:ext>
            </a:extLst>
          </p:cNvPr>
          <p:cNvSpPr/>
          <p:nvPr/>
        </p:nvSpPr>
        <p:spPr>
          <a:xfrm>
            <a:off x="481087" y="4939229"/>
            <a:ext cx="783833" cy="2590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3063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63F52FD4-7AC6-37DC-B6AD-BF014B51A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644" y="1290786"/>
            <a:ext cx="5171536" cy="3669229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318BD2D8-639D-3FC9-D7DF-8C920653BEBA}"/>
              </a:ext>
            </a:extLst>
          </p:cNvPr>
          <p:cNvSpPr/>
          <p:nvPr/>
        </p:nvSpPr>
        <p:spPr>
          <a:xfrm>
            <a:off x="6667170" y="3876260"/>
            <a:ext cx="1485616" cy="163002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9450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D926856-F5C6-B826-0C5A-0C314FFE9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55" y="1264447"/>
            <a:ext cx="5886680" cy="3875520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1CB2656C-21F7-9D2E-BC95-3CA1F1329502}"/>
              </a:ext>
            </a:extLst>
          </p:cNvPr>
          <p:cNvSpPr/>
          <p:nvPr/>
        </p:nvSpPr>
        <p:spPr>
          <a:xfrm>
            <a:off x="1357685" y="1390742"/>
            <a:ext cx="1152939" cy="189580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C0AEBEBB-FF37-60F5-6259-24452B7114C1}"/>
              </a:ext>
            </a:extLst>
          </p:cNvPr>
          <p:cNvSpPr/>
          <p:nvPr/>
        </p:nvSpPr>
        <p:spPr>
          <a:xfrm>
            <a:off x="1120472" y="3925957"/>
            <a:ext cx="2606702" cy="5128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37178DEF-A6A9-ADC2-2FF6-A4E01A37F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863" y="1264447"/>
            <a:ext cx="2749245" cy="3879982"/>
          </a:xfrm>
          <a:prstGeom prst="rect">
            <a:avLst/>
          </a:prstGeom>
        </p:spPr>
      </p:pic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C0C64D2-E1E8-B086-5026-D46D3DA54591}"/>
              </a:ext>
            </a:extLst>
          </p:cNvPr>
          <p:cNvSpPr/>
          <p:nvPr/>
        </p:nvSpPr>
        <p:spPr>
          <a:xfrm>
            <a:off x="7403327" y="3468756"/>
            <a:ext cx="2667781" cy="1401418"/>
          </a:xfrm>
          <a:prstGeom prst="roundRect">
            <a:avLst>
              <a:gd name="adj" fmla="val 5825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5997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38DD4B1-7F82-EDA8-5922-B8E5AB69E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" r="1"/>
          <a:stretch/>
        </p:blipFill>
        <p:spPr>
          <a:xfrm>
            <a:off x="1749288" y="1212402"/>
            <a:ext cx="3069203" cy="338991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DFB8E3B-8E04-1B31-A06F-A581CF246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929" y="1371427"/>
            <a:ext cx="3405077" cy="2828717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21A045BB-14FC-55A7-29BC-DF35673B0001}"/>
              </a:ext>
            </a:extLst>
          </p:cNvPr>
          <p:cNvCxnSpPr>
            <a:cxnSpLocks/>
          </p:cNvCxnSpPr>
          <p:nvPr/>
        </p:nvCxnSpPr>
        <p:spPr>
          <a:xfrm flipV="1">
            <a:off x="2655736" y="1693628"/>
            <a:ext cx="3721210" cy="25444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4D7B30D3-E67A-7783-871D-2B3DC1C108E3}"/>
              </a:ext>
            </a:extLst>
          </p:cNvPr>
          <p:cNvCxnSpPr>
            <a:cxnSpLocks/>
          </p:cNvCxnSpPr>
          <p:nvPr/>
        </p:nvCxnSpPr>
        <p:spPr>
          <a:xfrm flipV="1">
            <a:off x="4238045" y="3729162"/>
            <a:ext cx="3466769" cy="37371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66127B51-89B7-DCC8-39C6-2B25A1AAC7E7}"/>
              </a:ext>
            </a:extLst>
          </p:cNvPr>
          <p:cNvCxnSpPr>
            <a:cxnSpLocks/>
          </p:cNvCxnSpPr>
          <p:nvPr/>
        </p:nvCxnSpPr>
        <p:spPr>
          <a:xfrm flipV="1">
            <a:off x="4142629" y="2785785"/>
            <a:ext cx="2305879" cy="107643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382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D8158B2-FCE8-0136-F021-8B18025B4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312" y="501115"/>
            <a:ext cx="3375991" cy="239939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E737F46-1EAE-14BD-5025-B1AEEBF03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311" y="3224435"/>
            <a:ext cx="3375991" cy="313245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089A0DAE-C541-96A7-5BDF-AD58D369F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639" y="1558868"/>
            <a:ext cx="3159104" cy="3331134"/>
          </a:xfrm>
          <a:prstGeom prst="rect">
            <a:avLst/>
          </a:prstGeom>
        </p:spPr>
      </p:pic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A35BF8E0-227C-3C04-AF7B-7D995A804C59}"/>
              </a:ext>
            </a:extLst>
          </p:cNvPr>
          <p:cNvCxnSpPr>
            <a:cxnSpLocks/>
          </p:cNvCxnSpPr>
          <p:nvPr/>
        </p:nvCxnSpPr>
        <p:spPr>
          <a:xfrm flipV="1">
            <a:off x="2792896" y="844826"/>
            <a:ext cx="4134678" cy="1848678"/>
          </a:xfrm>
          <a:prstGeom prst="bentConnector3">
            <a:avLst>
              <a:gd name="adj1" fmla="val -16346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299719DB-D30D-6029-E2B7-A730C84FD6A8}"/>
              </a:ext>
            </a:extLst>
          </p:cNvPr>
          <p:cNvCxnSpPr>
            <a:cxnSpLocks/>
          </p:cNvCxnSpPr>
          <p:nvPr/>
        </p:nvCxnSpPr>
        <p:spPr>
          <a:xfrm>
            <a:off x="3466420" y="2435087"/>
            <a:ext cx="4780722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4">
            <a:extLst>
              <a:ext uri="{FF2B5EF4-FFF2-40B4-BE49-F238E27FC236}">
                <a16:creationId xmlns:a16="http://schemas.microsoft.com/office/drawing/2014/main" id="{D37C85CE-19CE-BF25-D62E-FDBBE605F989}"/>
              </a:ext>
            </a:extLst>
          </p:cNvPr>
          <p:cNvCxnSpPr>
            <a:cxnSpLocks/>
          </p:cNvCxnSpPr>
          <p:nvPr/>
        </p:nvCxnSpPr>
        <p:spPr>
          <a:xfrm>
            <a:off x="3178185" y="2693504"/>
            <a:ext cx="5068957" cy="315070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24">
            <a:extLst>
              <a:ext uri="{FF2B5EF4-FFF2-40B4-BE49-F238E27FC236}">
                <a16:creationId xmlns:a16="http://schemas.microsoft.com/office/drawing/2014/main" id="{0945371C-C68D-EF64-F0D9-A77AB326DD75}"/>
              </a:ext>
            </a:extLst>
          </p:cNvPr>
          <p:cNvCxnSpPr>
            <a:cxnSpLocks/>
          </p:cNvCxnSpPr>
          <p:nvPr/>
        </p:nvCxnSpPr>
        <p:spPr>
          <a:xfrm>
            <a:off x="2792896" y="2817719"/>
            <a:ext cx="4134678" cy="796833"/>
          </a:xfrm>
          <a:prstGeom prst="bentConnector3">
            <a:avLst>
              <a:gd name="adj1" fmla="val -16587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086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3C9F0C6-95E5-D6C7-AE75-216106D31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911" y="1790471"/>
            <a:ext cx="6749437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77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DFDE22D0-D8B0-292F-1EF3-7035446A2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628" y="1690445"/>
            <a:ext cx="4248743" cy="3477110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1D0EA3F-A925-3FEE-B054-E993D9AF3449}"/>
              </a:ext>
            </a:extLst>
          </p:cNvPr>
          <p:cNvSpPr/>
          <p:nvPr/>
        </p:nvSpPr>
        <p:spPr>
          <a:xfrm>
            <a:off x="4019457" y="3776681"/>
            <a:ext cx="4248744" cy="399903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3960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Multiplay.NGO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9580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57375E5A-5621-7BF1-3852-2616E506C5B3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5240273" y="3428999"/>
            <a:ext cx="855727" cy="1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図 3">
            <a:extLst>
              <a:ext uri="{FF2B5EF4-FFF2-40B4-BE49-F238E27FC236}">
                <a16:creationId xmlns:a16="http://schemas.microsoft.com/office/drawing/2014/main" id="{BFE49033-CCDD-62F0-2185-DA4D0DE03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401" y="780803"/>
            <a:ext cx="3993872" cy="529639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412AF56-7FB2-B8C7-50E1-22B008929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39567"/>
            <a:ext cx="4009564" cy="557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328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342ED47-070F-06CE-612F-93EC12223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299" y="824946"/>
            <a:ext cx="4563701" cy="127120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7F1C6C2-9B6C-EC6C-AEC4-4A24CD38A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299" y="2707863"/>
            <a:ext cx="4566558" cy="338482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99D1E10-1FEF-2360-CA88-502C2D5A3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759" y="824946"/>
            <a:ext cx="4279456" cy="5361163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0E479E18-9C9C-2D90-7884-6552845E39D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814150" y="2096150"/>
            <a:ext cx="1428" cy="611713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0F36776E-EF65-B0FA-CBBD-5A777D0D958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6098857" y="3505528"/>
            <a:ext cx="759902" cy="89474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68169595-FEA8-66BD-850D-38F5378AC1F5}"/>
              </a:ext>
            </a:extLst>
          </p:cNvPr>
          <p:cNvSpPr/>
          <p:nvPr/>
        </p:nvSpPr>
        <p:spPr>
          <a:xfrm>
            <a:off x="2687613" y="4237683"/>
            <a:ext cx="2242196" cy="1948426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2B9CDA50-B612-CE58-A6A5-C87C8CB56859}"/>
              </a:ext>
            </a:extLst>
          </p:cNvPr>
          <p:cNvSpPr/>
          <p:nvPr/>
        </p:nvSpPr>
        <p:spPr>
          <a:xfrm>
            <a:off x="6906709" y="4909574"/>
            <a:ext cx="4105848" cy="86506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F2C06BBB-4202-3732-A053-73A83AB05204}"/>
              </a:ext>
            </a:extLst>
          </p:cNvPr>
          <p:cNvSpPr/>
          <p:nvPr/>
        </p:nvSpPr>
        <p:spPr>
          <a:xfrm>
            <a:off x="1953997" y="1388210"/>
            <a:ext cx="1087377" cy="172233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15712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31DE51F-6FFF-5155-CFC8-DDD29B05E7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993"/>
          <a:stretch/>
        </p:blipFill>
        <p:spPr>
          <a:xfrm>
            <a:off x="1268122" y="2341445"/>
            <a:ext cx="3621930" cy="147658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0ADF59D-541A-BEC8-8F49-E3245D111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937" y="1392874"/>
            <a:ext cx="5163271" cy="3734321"/>
          </a:xfrm>
          <a:prstGeom prst="rect">
            <a:avLst/>
          </a:prstGeom>
        </p:spPr>
      </p:pic>
      <p:cxnSp>
        <p:nvCxnSpPr>
          <p:cNvPr id="9" name="直線矢印コネクタ 24">
            <a:extLst>
              <a:ext uri="{FF2B5EF4-FFF2-40B4-BE49-F238E27FC236}">
                <a16:creationId xmlns:a16="http://schemas.microsoft.com/office/drawing/2014/main" id="{522AB8D9-C349-FFC6-38F3-F01E7382DF46}"/>
              </a:ext>
            </a:extLst>
          </p:cNvPr>
          <p:cNvCxnSpPr>
            <a:cxnSpLocks/>
          </p:cNvCxnSpPr>
          <p:nvPr/>
        </p:nvCxnSpPr>
        <p:spPr>
          <a:xfrm flipV="1">
            <a:off x="1818861" y="1750683"/>
            <a:ext cx="4124739" cy="1509351"/>
          </a:xfrm>
          <a:prstGeom prst="bentConnector3">
            <a:avLst>
              <a:gd name="adj1" fmla="val -19398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CE716BF3-438B-FDA4-368C-C05FF251CDF9}"/>
              </a:ext>
            </a:extLst>
          </p:cNvPr>
          <p:cNvCxnSpPr>
            <a:cxnSpLocks/>
          </p:cNvCxnSpPr>
          <p:nvPr/>
        </p:nvCxnSpPr>
        <p:spPr>
          <a:xfrm>
            <a:off x="2991678" y="3110949"/>
            <a:ext cx="5088835" cy="1212574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013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0D912E-1905-4B17-87B2-015C4A1F17F5}"/>
              </a:ext>
            </a:extLst>
          </p:cNvPr>
          <p:cNvSpPr/>
          <p:nvPr/>
        </p:nvSpPr>
        <p:spPr>
          <a:xfrm>
            <a:off x="1124590" y="1831649"/>
            <a:ext cx="5919108" cy="20652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E4D297A-2179-19E2-F36C-A52E16E95D13}"/>
              </a:ext>
            </a:extLst>
          </p:cNvPr>
          <p:cNvSpPr/>
          <p:nvPr/>
        </p:nvSpPr>
        <p:spPr>
          <a:xfrm>
            <a:off x="3568941" y="2949302"/>
            <a:ext cx="1025471" cy="341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Presenter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3A599DD-5940-C5A7-2FF7-F11BE04130B1}"/>
              </a:ext>
            </a:extLst>
          </p:cNvPr>
          <p:cNvSpPr/>
          <p:nvPr/>
        </p:nvSpPr>
        <p:spPr>
          <a:xfrm>
            <a:off x="1449629" y="2949302"/>
            <a:ext cx="1025471" cy="3419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View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4ADA1B-A92A-1602-76CD-8E6749B2DA22}"/>
              </a:ext>
            </a:extLst>
          </p:cNvPr>
          <p:cNvSpPr/>
          <p:nvPr/>
        </p:nvSpPr>
        <p:spPr>
          <a:xfrm>
            <a:off x="5693016" y="2949301"/>
            <a:ext cx="1025471" cy="3419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8A3A81A1-70EA-DB56-FA23-4E95309142B0}"/>
              </a:ext>
            </a:extLst>
          </p:cNvPr>
          <p:cNvCxnSpPr>
            <a:cxnSpLocks/>
          </p:cNvCxnSpPr>
          <p:nvPr/>
        </p:nvCxnSpPr>
        <p:spPr>
          <a:xfrm flipV="1">
            <a:off x="4594412" y="3025011"/>
            <a:ext cx="1098604" cy="1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74E0D1B-5B87-7685-9379-8E272FAC9153}"/>
              </a:ext>
            </a:extLst>
          </p:cNvPr>
          <p:cNvCxnSpPr>
            <a:cxnSpLocks/>
          </p:cNvCxnSpPr>
          <p:nvPr/>
        </p:nvCxnSpPr>
        <p:spPr>
          <a:xfrm flipH="1">
            <a:off x="2475100" y="3234562"/>
            <a:ext cx="1093841" cy="0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E898AB46-3B79-3F61-02F0-160DE022649E}"/>
              </a:ext>
            </a:extLst>
          </p:cNvPr>
          <p:cNvCxnSpPr>
            <a:cxnSpLocks/>
          </p:cNvCxnSpPr>
          <p:nvPr/>
        </p:nvCxnSpPr>
        <p:spPr>
          <a:xfrm flipH="1">
            <a:off x="2475100" y="3018662"/>
            <a:ext cx="1093841" cy="0"/>
          </a:xfrm>
          <a:prstGeom prst="straightConnector1">
            <a:avLst/>
          </a:prstGeom>
          <a:ln w="12700">
            <a:solidFill>
              <a:schemeClr val="accent6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5">
            <a:extLst>
              <a:ext uri="{FF2B5EF4-FFF2-40B4-BE49-F238E27FC236}">
                <a16:creationId xmlns:a16="http://schemas.microsoft.com/office/drawing/2014/main" id="{9F9EC708-0251-4F67-93EA-E044BE4AE142}"/>
              </a:ext>
            </a:extLst>
          </p:cNvPr>
          <p:cNvCxnSpPr>
            <a:cxnSpLocks/>
          </p:cNvCxnSpPr>
          <p:nvPr/>
        </p:nvCxnSpPr>
        <p:spPr>
          <a:xfrm flipV="1">
            <a:off x="4594412" y="3240911"/>
            <a:ext cx="1098604" cy="1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D4AF3D50-1345-BD2A-0DC8-BA178E5115E6}"/>
              </a:ext>
            </a:extLst>
          </p:cNvPr>
          <p:cNvSpPr/>
          <p:nvPr/>
        </p:nvSpPr>
        <p:spPr>
          <a:xfrm>
            <a:off x="4594412" y="3043570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5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event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C866228-CFC2-1C62-D5B3-0C53279BE358}"/>
              </a:ext>
            </a:extLst>
          </p:cNvPr>
          <p:cNvSpPr/>
          <p:nvPr/>
        </p:nvSpPr>
        <p:spPr>
          <a:xfrm>
            <a:off x="4594411" y="2828814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call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B2E077B3-9F65-DF64-8D89-560A50FF376F}"/>
              </a:ext>
            </a:extLst>
          </p:cNvPr>
          <p:cNvSpPr/>
          <p:nvPr/>
        </p:nvSpPr>
        <p:spPr>
          <a:xfrm>
            <a:off x="2543470" y="3044714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5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call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D8FBADBF-DCF0-EB7C-DC00-37B2B1784ADB}"/>
              </a:ext>
            </a:extLst>
          </p:cNvPr>
          <p:cNvSpPr/>
          <p:nvPr/>
        </p:nvSpPr>
        <p:spPr>
          <a:xfrm>
            <a:off x="2543469" y="2825477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event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8BE1B9DA-E3D2-4B35-9854-F88ED167579B}"/>
              </a:ext>
            </a:extLst>
          </p:cNvPr>
          <p:cNvSpPr/>
          <p:nvPr/>
        </p:nvSpPr>
        <p:spPr>
          <a:xfrm>
            <a:off x="1276990" y="2641600"/>
            <a:ext cx="5613667" cy="882650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7B01361E-808B-4750-9D37-A6131F36BF89}"/>
              </a:ext>
            </a:extLst>
          </p:cNvPr>
          <p:cNvSpPr/>
          <p:nvPr/>
        </p:nvSpPr>
        <p:spPr>
          <a:xfrm>
            <a:off x="7852494" y="1831650"/>
            <a:ext cx="1589517" cy="20652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Third</a:t>
            </a:r>
            <a:r>
              <a:rPr kumimoji="1"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party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2EC80A5E-671E-418D-B017-D4077E6610EB}"/>
              </a:ext>
            </a:extLst>
          </p:cNvPr>
          <p:cNvSpPr/>
          <p:nvPr/>
        </p:nvSpPr>
        <p:spPr>
          <a:xfrm>
            <a:off x="8232383" y="3238218"/>
            <a:ext cx="843111" cy="3563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UniRx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4" name="直線矢印コネクタ 24">
            <a:extLst>
              <a:ext uri="{FF2B5EF4-FFF2-40B4-BE49-F238E27FC236}">
                <a16:creationId xmlns:a16="http://schemas.microsoft.com/office/drawing/2014/main" id="{75BDC6D5-869A-4270-A444-1C6CE8ECE523}"/>
              </a:ext>
            </a:extLst>
          </p:cNvPr>
          <p:cNvCxnSpPr>
            <a:cxnSpLocks/>
          </p:cNvCxnSpPr>
          <p:nvPr/>
        </p:nvCxnSpPr>
        <p:spPr>
          <a:xfrm rot="5400000" flipH="1">
            <a:off x="6719608" y="1650117"/>
            <a:ext cx="342096" cy="3546791"/>
          </a:xfrm>
          <a:prstGeom prst="bentConnector3">
            <a:avLst>
              <a:gd name="adj1" fmla="val -38980"/>
            </a:avLst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24">
            <a:extLst>
              <a:ext uri="{FF2B5EF4-FFF2-40B4-BE49-F238E27FC236}">
                <a16:creationId xmlns:a16="http://schemas.microsoft.com/office/drawing/2014/main" id="{0CF64C4F-C9D8-457F-B428-6194731C3B86}"/>
              </a:ext>
            </a:extLst>
          </p:cNvPr>
          <p:cNvCxnSpPr>
            <a:cxnSpLocks/>
            <a:stCxn id="2" idx="1"/>
            <a:endCxn id="25" idx="3"/>
          </p:cNvCxnSpPr>
          <p:nvPr/>
        </p:nvCxnSpPr>
        <p:spPr>
          <a:xfrm rot="10800000" flipV="1">
            <a:off x="6890658" y="2731449"/>
            <a:ext cx="1238217" cy="351475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4A60252-C243-5BB8-71CE-03EE3C13F5DC}"/>
              </a:ext>
            </a:extLst>
          </p:cNvPr>
          <p:cNvSpPr/>
          <p:nvPr/>
        </p:nvSpPr>
        <p:spPr>
          <a:xfrm>
            <a:off x="8128874" y="2553278"/>
            <a:ext cx="1050130" cy="3563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VContainer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0288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6459918-6430-A72A-C39E-2B2884154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101" y="2819315"/>
            <a:ext cx="5353797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884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A3C637E-1687-1DAD-A617-65DD4F8E3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25" y="2342506"/>
            <a:ext cx="4707805" cy="145795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A1EF1CB-2DEE-43A3-FD00-1D7B0C5FC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42506"/>
            <a:ext cx="4707805" cy="2182858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7FE2D9A8-5A07-0F21-C72C-7972F7E4E60D}"/>
              </a:ext>
            </a:extLst>
          </p:cNvPr>
          <p:cNvSpPr/>
          <p:nvPr/>
        </p:nvSpPr>
        <p:spPr>
          <a:xfrm>
            <a:off x="1301040" y="2935399"/>
            <a:ext cx="1104230" cy="14573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C631669A-7BB2-45AC-0B80-62E2F8636007}"/>
              </a:ext>
            </a:extLst>
          </p:cNvPr>
          <p:cNvSpPr/>
          <p:nvPr/>
        </p:nvSpPr>
        <p:spPr>
          <a:xfrm>
            <a:off x="8499597" y="3366073"/>
            <a:ext cx="1104230" cy="14573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81186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C41A96-2F01-3053-B4B2-76B486403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783" y="866419"/>
            <a:ext cx="4441217" cy="145867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92AB578-EB1C-5F6D-F446-92D1ABD12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634" y="3429000"/>
            <a:ext cx="4449366" cy="221653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2C624A1-F6A2-F502-28B0-1D480638F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6604" y="866419"/>
            <a:ext cx="3846338" cy="3300354"/>
          </a:xfrm>
          <a:prstGeom prst="rect">
            <a:avLst/>
          </a:prstGeom>
        </p:spPr>
      </p:pic>
      <p:cxnSp>
        <p:nvCxnSpPr>
          <p:cNvPr id="11" name="直線矢印コネクタ 24">
            <a:extLst>
              <a:ext uri="{FF2B5EF4-FFF2-40B4-BE49-F238E27FC236}">
                <a16:creationId xmlns:a16="http://schemas.microsoft.com/office/drawing/2014/main" id="{4703AAB5-B942-F637-9B65-4B24A504C0FE}"/>
              </a:ext>
            </a:extLst>
          </p:cNvPr>
          <p:cNvCxnSpPr>
            <a:cxnSpLocks/>
          </p:cNvCxnSpPr>
          <p:nvPr/>
        </p:nvCxnSpPr>
        <p:spPr>
          <a:xfrm flipV="1">
            <a:off x="2584174" y="1212466"/>
            <a:ext cx="4722430" cy="17901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3CECE46F-4442-9879-95AE-B6F51C535311}"/>
              </a:ext>
            </a:extLst>
          </p:cNvPr>
          <p:cNvCxnSpPr>
            <a:cxnSpLocks/>
          </p:cNvCxnSpPr>
          <p:nvPr/>
        </p:nvCxnSpPr>
        <p:spPr>
          <a:xfrm flipH="1" flipV="1">
            <a:off x="2653748" y="1600200"/>
            <a:ext cx="1520687" cy="303143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24">
            <a:extLst>
              <a:ext uri="{FF2B5EF4-FFF2-40B4-BE49-F238E27FC236}">
                <a16:creationId xmlns:a16="http://schemas.microsoft.com/office/drawing/2014/main" id="{858301B6-AAF5-D0C1-C636-0300EBCBEE38}"/>
              </a:ext>
            </a:extLst>
          </p:cNvPr>
          <p:cNvCxnSpPr>
            <a:cxnSpLocks/>
          </p:cNvCxnSpPr>
          <p:nvPr/>
        </p:nvCxnSpPr>
        <p:spPr>
          <a:xfrm>
            <a:off x="3120887" y="1530626"/>
            <a:ext cx="5774635" cy="2047461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11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C5E23FD-33F0-9A9B-0DBF-B5A42812C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896" y="3029619"/>
            <a:ext cx="4486667" cy="222812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034DDB3-68E8-6AB7-E005-4E110B580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397" y="737000"/>
            <a:ext cx="3543707" cy="5384000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C32BA5DA-9A20-68E1-7B5E-316AD822B415}"/>
              </a:ext>
            </a:extLst>
          </p:cNvPr>
          <p:cNvCxnSpPr>
            <a:cxnSpLocks/>
          </p:cNvCxnSpPr>
          <p:nvPr/>
        </p:nvCxnSpPr>
        <p:spPr>
          <a:xfrm>
            <a:off x="4439653" y="4211053"/>
            <a:ext cx="3176336" cy="709863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24">
            <a:extLst>
              <a:ext uri="{FF2B5EF4-FFF2-40B4-BE49-F238E27FC236}">
                <a16:creationId xmlns:a16="http://schemas.microsoft.com/office/drawing/2014/main" id="{AFB68864-4267-4332-CCEE-5EEECC1C7BB2}"/>
              </a:ext>
            </a:extLst>
          </p:cNvPr>
          <p:cNvCxnSpPr>
            <a:cxnSpLocks/>
          </p:cNvCxnSpPr>
          <p:nvPr/>
        </p:nvCxnSpPr>
        <p:spPr>
          <a:xfrm flipV="1">
            <a:off x="4572000" y="1070811"/>
            <a:ext cx="2745397" cy="295976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7233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C2336E2-298C-2313-EC6D-C1A469513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48" y="1608528"/>
            <a:ext cx="4556834" cy="118294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0C7380C-63C9-A8C9-A51A-C105A986E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002" y="1608528"/>
            <a:ext cx="3923709" cy="3090650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D19BAA83-5958-B8DD-D505-B4BF2362580C}"/>
              </a:ext>
            </a:extLst>
          </p:cNvPr>
          <p:cNvCxnSpPr>
            <a:cxnSpLocks/>
          </p:cNvCxnSpPr>
          <p:nvPr/>
        </p:nvCxnSpPr>
        <p:spPr>
          <a:xfrm flipV="1">
            <a:off x="2733261" y="1958009"/>
            <a:ext cx="4415741" cy="20872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D7CD9FC9-FC8E-E51D-9BC0-232F5E4139BE}"/>
              </a:ext>
            </a:extLst>
          </p:cNvPr>
          <p:cNvSpPr/>
          <p:nvPr/>
        </p:nvSpPr>
        <p:spPr>
          <a:xfrm>
            <a:off x="7261493" y="3458817"/>
            <a:ext cx="3801279" cy="35780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04895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C92B0D-151A-B276-9E4B-B735D95D0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36" y="2285597"/>
            <a:ext cx="2876229" cy="296545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18DCC0A-618D-E44B-1E3E-BA3EAB544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536" y="2285597"/>
            <a:ext cx="2865732" cy="296545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05C5683-2AEA-42DA-818A-550A60DA3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36" y="442229"/>
            <a:ext cx="4068398" cy="132188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6302A94-EE14-B81C-ACA1-93F7B5576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5339" y="2285597"/>
            <a:ext cx="2865732" cy="2965455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428075EE-3838-6D40-31A9-CC31F658BC15}"/>
              </a:ext>
            </a:extLst>
          </p:cNvPr>
          <p:cNvCxnSpPr>
            <a:cxnSpLocks/>
          </p:cNvCxnSpPr>
          <p:nvPr/>
        </p:nvCxnSpPr>
        <p:spPr>
          <a:xfrm flipH="1">
            <a:off x="2846567" y="922351"/>
            <a:ext cx="1129085" cy="1363246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24">
            <a:extLst>
              <a:ext uri="{FF2B5EF4-FFF2-40B4-BE49-F238E27FC236}">
                <a16:creationId xmlns:a16="http://schemas.microsoft.com/office/drawing/2014/main" id="{79471CF3-CF0C-0458-A860-19B93900803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2480862" y="2659449"/>
            <a:ext cx="1429643" cy="37385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09A90C96-9EA4-2ADB-8A54-0CE0E2BA1333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5746914" y="3699745"/>
            <a:ext cx="1424394" cy="41903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BD2A92AD-17C9-78B6-4AC3-72E8A42B3500}"/>
              </a:ext>
            </a:extLst>
          </p:cNvPr>
          <p:cNvSpPr/>
          <p:nvPr/>
        </p:nvSpPr>
        <p:spPr>
          <a:xfrm>
            <a:off x="8051134" y="3307743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D0360206-D5F3-D100-5CBE-669AE6F9C37D}"/>
              </a:ext>
            </a:extLst>
          </p:cNvPr>
          <p:cNvSpPr/>
          <p:nvPr/>
        </p:nvSpPr>
        <p:spPr>
          <a:xfrm>
            <a:off x="8036555" y="4372957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C938FF51-DD39-E67B-6B5D-087D9B342835}"/>
              </a:ext>
            </a:extLst>
          </p:cNvPr>
          <p:cNvSpPr/>
          <p:nvPr/>
        </p:nvSpPr>
        <p:spPr>
          <a:xfrm>
            <a:off x="4787889" y="3631165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182B67AA-9E7D-1771-059B-0F7C1105D34C}"/>
              </a:ext>
            </a:extLst>
          </p:cNvPr>
          <p:cNvSpPr/>
          <p:nvPr/>
        </p:nvSpPr>
        <p:spPr>
          <a:xfrm>
            <a:off x="1521837" y="2590869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4752D869-D404-5450-4E26-B12EB8F42F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2111" y="2282024"/>
            <a:ext cx="1420065" cy="1146976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3E4CF624-4167-7C12-0012-102F4F977F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2111" y="3768324"/>
            <a:ext cx="1420065" cy="1146976"/>
          </a:xfrm>
          <a:prstGeom prst="rect">
            <a:avLst/>
          </a:prstGeom>
        </p:spPr>
      </p:pic>
      <p:cxnSp>
        <p:nvCxnSpPr>
          <p:cNvPr id="40" name="直線矢印コネクタ 24">
            <a:extLst>
              <a:ext uri="{FF2B5EF4-FFF2-40B4-BE49-F238E27FC236}">
                <a16:creationId xmlns:a16="http://schemas.microsoft.com/office/drawing/2014/main" id="{B8A8B857-55FD-A227-99C4-B3030701CC3D}"/>
              </a:ext>
            </a:extLst>
          </p:cNvPr>
          <p:cNvCxnSpPr>
            <a:cxnSpLocks/>
            <a:stCxn id="29" idx="3"/>
            <a:endCxn id="38" idx="1"/>
          </p:cNvCxnSpPr>
          <p:nvPr/>
        </p:nvCxnSpPr>
        <p:spPr>
          <a:xfrm flipV="1">
            <a:off x="9010159" y="2855512"/>
            <a:ext cx="1421952" cy="52081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24">
            <a:extLst>
              <a:ext uri="{FF2B5EF4-FFF2-40B4-BE49-F238E27FC236}">
                <a16:creationId xmlns:a16="http://schemas.microsoft.com/office/drawing/2014/main" id="{9832DB6C-5D6C-AFD9-0467-ED3F36076024}"/>
              </a:ext>
            </a:extLst>
          </p:cNvPr>
          <p:cNvCxnSpPr>
            <a:cxnSpLocks/>
            <a:stCxn id="30" idx="3"/>
            <a:endCxn id="39" idx="1"/>
          </p:cNvCxnSpPr>
          <p:nvPr/>
        </p:nvCxnSpPr>
        <p:spPr>
          <a:xfrm flipV="1">
            <a:off x="8995580" y="4341812"/>
            <a:ext cx="1436531" cy="9972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763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1C4DE8A-15EF-5EFD-6766-AC80B2319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001" y="1246146"/>
            <a:ext cx="7484828" cy="405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85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Chat.Vivox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01640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CE556A0-1C06-D1DA-B19C-48DF44B4C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84" y="1149453"/>
            <a:ext cx="4838970" cy="461078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6A0D165-7E5B-DC88-1D55-1A81F7077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348" y="1039051"/>
            <a:ext cx="4489139" cy="4831583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EFB0AAA7-8C6C-2CB8-C553-25803DCAE542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742654" y="3454843"/>
            <a:ext cx="706694" cy="0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2538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F3794D0-D210-97DD-1F30-2A6E8C4E6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093" y="1514308"/>
            <a:ext cx="4993235" cy="385588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4DBBA33-6A59-9B78-D58D-E0069D089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08" y="1542666"/>
            <a:ext cx="4986300" cy="3814277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841847BA-08D1-6CE0-964B-37DEC151E709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549639" y="3267732"/>
            <a:ext cx="2471043" cy="175215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88BDABAE-5679-B9F4-82D6-B5ADB61CB28D}"/>
              </a:ext>
            </a:extLst>
          </p:cNvPr>
          <p:cNvSpPr/>
          <p:nvPr/>
        </p:nvSpPr>
        <p:spPr>
          <a:xfrm>
            <a:off x="3551583" y="4777451"/>
            <a:ext cx="1998056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EFDD52CD-AF6C-2B05-A719-CAB0FA35D5E6}"/>
              </a:ext>
            </a:extLst>
          </p:cNvPr>
          <p:cNvSpPr/>
          <p:nvPr/>
        </p:nvSpPr>
        <p:spPr>
          <a:xfrm>
            <a:off x="8020682" y="2964929"/>
            <a:ext cx="1998056" cy="60560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8473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0D912E-1905-4B17-87B2-015C4A1F17F5}"/>
              </a:ext>
            </a:extLst>
          </p:cNvPr>
          <p:cNvSpPr/>
          <p:nvPr/>
        </p:nvSpPr>
        <p:spPr>
          <a:xfrm>
            <a:off x="1124590" y="1831649"/>
            <a:ext cx="5919108" cy="20652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TextChatControl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E4D297A-2179-19E2-F36C-A52E16E95D13}"/>
              </a:ext>
            </a:extLst>
          </p:cNvPr>
          <p:cNvSpPr/>
          <p:nvPr/>
        </p:nvSpPr>
        <p:spPr>
          <a:xfrm>
            <a:off x="3285586" y="2522345"/>
            <a:ext cx="1635448" cy="341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TextChatPresenter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3A599DD-5940-C5A7-2FF7-F11BE04130B1}"/>
              </a:ext>
            </a:extLst>
          </p:cNvPr>
          <p:cNvSpPr/>
          <p:nvPr/>
        </p:nvSpPr>
        <p:spPr>
          <a:xfrm>
            <a:off x="1265404" y="3157968"/>
            <a:ext cx="1671785" cy="4765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&lt;&lt;GameObject&gt;&gt;</a:t>
            </a: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TextChatUI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4ADA1B-A92A-1602-76CD-8E6749B2DA22}"/>
              </a:ext>
            </a:extLst>
          </p:cNvPr>
          <p:cNvSpPr/>
          <p:nvPr/>
        </p:nvSpPr>
        <p:spPr>
          <a:xfrm>
            <a:off x="5476810" y="2522344"/>
            <a:ext cx="1331439" cy="3419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TextChatModel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8A3A81A1-70EA-DB56-FA23-4E95309142B0}"/>
              </a:ext>
            </a:extLst>
          </p:cNvPr>
          <p:cNvCxnSpPr>
            <a:cxnSpLocks/>
            <a:stCxn id="29" idx="2"/>
            <a:endCxn id="7" idx="0"/>
          </p:cNvCxnSpPr>
          <p:nvPr/>
        </p:nvCxnSpPr>
        <p:spPr>
          <a:xfrm>
            <a:off x="2101296" y="2864263"/>
            <a:ext cx="1" cy="293705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92D21843-2C07-4F80-B5FF-6CC004C16162}"/>
              </a:ext>
            </a:extLst>
          </p:cNvPr>
          <p:cNvSpPr/>
          <p:nvPr/>
        </p:nvSpPr>
        <p:spPr>
          <a:xfrm>
            <a:off x="7283641" y="1831649"/>
            <a:ext cx="1598983" cy="2065233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FBEB2E3-D7FF-4F01-A88E-E38AADFAB519}"/>
              </a:ext>
            </a:extLst>
          </p:cNvPr>
          <p:cNvSpPr/>
          <p:nvPr/>
        </p:nvSpPr>
        <p:spPr>
          <a:xfrm>
            <a:off x="7492955" y="2457782"/>
            <a:ext cx="1186191" cy="1163824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Integration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7D702A6-1372-4512-928B-3F15F940AC61}"/>
              </a:ext>
            </a:extLst>
          </p:cNvPr>
          <p:cNvSpPr/>
          <p:nvPr/>
        </p:nvSpPr>
        <p:spPr>
          <a:xfrm>
            <a:off x="7809102" y="3028454"/>
            <a:ext cx="548060" cy="357317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Chat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27669344-5326-4961-AC72-C3085D897BF6}"/>
              </a:ext>
            </a:extLst>
          </p:cNvPr>
          <p:cNvSpPr/>
          <p:nvPr/>
        </p:nvSpPr>
        <p:spPr>
          <a:xfrm>
            <a:off x="1472781" y="2522344"/>
            <a:ext cx="1257029" cy="3419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TextChatView</a:t>
            </a: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12CC24C9-7AC2-478C-8BAB-00F6EED267CA}"/>
              </a:ext>
            </a:extLst>
          </p:cNvPr>
          <p:cNvCxnSpPr>
            <a:cxnSpLocks/>
            <a:stCxn id="6" idx="1"/>
            <a:endCxn id="29" idx="3"/>
          </p:cNvCxnSpPr>
          <p:nvPr/>
        </p:nvCxnSpPr>
        <p:spPr>
          <a:xfrm flipH="1" flipV="1">
            <a:off x="2729810" y="2693304"/>
            <a:ext cx="555776" cy="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993081C4-AA2D-4CAE-A652-8FBBD97F9E2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4921034" y="2693304"/>
            <a:ext cx="555776" cy="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46EBD290-DD53-4176-AA84-015F806A1D5A}"/>
              </a:ext>
            </a:extLst>
          </p:cNvPr>
          <p:cNvSpPr/>
          <p:nvPr/>
        </p:nvSpPr>
        <p:spPr>
          <a:xfrm>
            <a:off x="9122567" y="1831648"/>
            <a:ext cx="1536973" cy="20652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Third</a:t>
            </a:r>
            <a:r>
              <a:rPr kumimoji="1"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party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EDA7601E-8B0C-444E-B5F8-918F1FC2510C}"/>
              </a:ext>
            </a:extLst>
          </p:cNvPr>
          <p:cNvSpPr/>
          <p:nvPr/>
        </p:nvSpPr>
        <p:spPr>
          <a:xfrm>
            <a:off x="9480350" y="3028454"/>
            <a:ext cx="815241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Vivox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76087E37-EC5E-4159-B9AA-7B502701B459}"/>
              </a:ext>
            </a:extLst>
          </p:cNvPr>
          <p:cNvCxnSpPr>
            <a:cxnSpLocks/>
            <a:stCxn id="8" idx="2"/>
            <a:endCxn id="17" idx="1"/>
          </p:cNvCxnSpPr>
          <p:nvPr/>
        </p:nvCxnSpPr>
        <p:spPr>
          <a:xfrm rot="16200000" flipH="1">
            <a:off x="6804391" y="2202402"/>
            <a:ext cx="342850" cy="1666572"/>
          </a:xfrm>
          <a:prstGeom prst="bentConnector2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4E5DD74A-A523-409E-AB40-C115F1F96275}"/>
              </a:ext>
            </a:extLst>
          </p:cNvPr>
          <p:cNvCxnSpPr>
            <a:cxnSpLocks/>
            <a:stCxn id="17" idx="3"/>
            <a:endCxn id="36" idx="1"/>
          </p:cNvCxnSpPr>
          <p:nvPr/>
        </p:nvCxnSpPr>
        <p:spPr>
          <a:xfrm flipV="1">
            <a:off x="8357162" y="3199414"/>
            <a:ext cx="1123188" cy="7699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8323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E1DA0CC-FD95-E210-63CF-E3BC18336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11" y="1646198"/>
            <a:ext cx="4937043" cy="377618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747E108-1BBD-17DC-8436-96F2F2441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783" y="1646198"/>
            <a:ext cx="4916557" cy="3762532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8620209C-E5B8-0A2A-F0A4-D40348E9E542}"/>
              </a:ext>
            </a:extLst>
          </p:cNvPr>
          <p:cNvSpPr/>
          <p:nvPr/>
        </p:nvSpPr>
        <p:spPr>
          <a:xfrm>
            <a:off x="927653" y="4856963"/>
            <a:ext cx="795130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5436EB46-C408-4583-DF98-5FE0BA1A7931}"/>
              </a:ext>
            </a:extLst>
          </p:cNvPr>
          <p:cNvSpPr/>
          <p:nvPr/>
        </p:nvSpPr>
        <p:spPr>
          <a:xfrm>
            <a:off x="6374295" y="4838296"/>
            <a:ext cx="795130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C9F0E375-151B-0A55-2D53-E85A5466CFD0}"/>
              </a:ext>
            </a:extLst>
          </p:cNvPr>
          <p:cNvCxnSpPr>
            <a:cxnSpLocks/>
            <a:stCxn id="6" idx="2"/>
            <a:endCxn id="7" idx="2"/>
          </p:cNvCxnSpPr>
          <p:nvPr/>
        </p:nvCxnSpPr>
        <p:spPr>
          <a:xfrm rot="5400000" flipH="1" flipV="1">
            <a:off x="4039205" y="2609184"/>
            <a:ext cx="18667" cy="5446642"/>
          </a:xfrm>
          <a:prstGeom prst="bentConnector3">
            <a:avLst>
              <a:gd name="adj1" fmla="val -1224621"/>
            </a:avLst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5911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7DAAC93-F2E2-BA03-B5A5-B4669D07A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224" y="1975912"/>
            <a:ext cx="4029637" cy="283884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0F3D8AF-4B93-C599-16CA-B52773DBF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865" y="2067340"/>
            <a:ext cx="3381847" cy="2534004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856B6C9F-A591-BA69-88C5-025299D8A86F}"/>
              </a:ext>
            </a:extLst>
          </p:cNvPr>
          <p:cNvCxnSpPr>
            <a:cxnSpLocks/>
          </p:cNvCxnSpPr>
          <p:nvPr/>
        </p:nvCxnSpPr>
        <p:spPr>
          <a:xfrm flipV="1">
            <a:off x="4047214" y="2488758"/>
            <a:ext cx="2655736" cy="65200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868AECFE-EB62-C3D4-97B4-B489DBF4026D}"/>
              </a:ext>
            </a:extLst>
          </p:cNvPr>
          <p:cNvSpPr/>
          <p:nvPr/>
        </p:nvSpPr>
        <p:spPr>
          <a:xfrm>
            <a:off x="6702950" y="2974044"/>
            <a:ext cx="3243762" cy="101751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995555B3-D029-909E-533A-A4E07F72D290}"/>
              </a:ext>
            </a:extLst>
          </p:cNvPr>
          <p:cNvSpPr/>
          <p:nvPr/>
        </p:nvSpPr>
        <p:spPr>
          <a:xfrm>
            <a:off x="3172571" y="3049454"/>
            <a:ext cx="1963972" cy="32189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1587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1A2C924-E169-265A-95A7-9399C86BA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083" y="1142681"/>
            <a:ext cx="4039164" cy="457263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7C85A11-4868-0EEB-D1DB-57F9954DD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064" y="1099432"/>
            <a:ext cx="3353268" cy="3791479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10FD7947-6D9D-FCCD-618B-A6F743E2F533}"/>
              </a:ext>
            </a:extLst>
          </p:cNvPr>
          <p:cNvCxnSpPr>
            <a:cxnSpLocks/>
          </p:cNvCxnSpPr>
          <p:nvPr/>
        </p:nvCxnSpPr>
        <p:spPr>
          <a:xfrm flipV="1">
            <a:off x="2261286" y="1495168"/>
            <a:ext cx="5103341" cy="28420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AB7D4361-E1C4-4136-1472-55CB3C4B556E}"/>
              </a:ext>
            </a:extLst>
          </p:cNvPr>
          <p:cNvCxnSpPr>
            <a:cxnSpLocks/>
          </p:cNvCxnSpPr>
          <p:nvPr/>
        </p:nvCxnSpPr>
        <p:spPr>
          <a:xfrm>
            <a:off x="3966519" y="4003589"/>
            <a:ext cx="4609070" cy="271849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996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Navigatoin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0557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78E4E6C-8A84-8AEF-B0E2-E8F29F1C1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708" y="964095"/>
            <a:ext cx="2949691" cy="492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08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Sample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Applicaiton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0986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669F46B-E3AC-BDC8-28CD-447C4EA43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27" y="2303093"/>
            <a:ext cx="2960606" cy="200025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4BAADF6-FF35-CEED-A6DA-05BDED537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412" y="2303093"/>
            <a:ext cx="2960606" cy="2000250"/>
          </a:xfrm>
          <a:prstGeom prst="rect">
            <a:avLst/>
          </a:prstGeom>
        </p:spPr>
      </p:pic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B88F59DD-56B6-1A69-2649-48C994C85164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3890833" y="3303218"/>
            <a:ext cx="656579" cy="0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24">
            <a:extLst>
              <a:ext uri="{FF2B5EF4-FFF2-40B4-BE49-F238E27FC236}">
                <a16:creationId xmlns:a16="http://schemas.microsoft.com/office/drawing/2014/main" id="{33678CBB-15DB-E8D1-8510-24E6E2B9253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7508018" y="3301738"/>
            <a:ext cx="656579" cy="1480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図 5">
            <a:extLst>
              <a:ext uri="{FF2B5EF4-FFF2-40B4-BE49-F238E27FC236}">
                <a16:creationId xmlns:a16="http://schemas.microsoft.com/office/drawing/2014/main" id="{74081961-41BC-2801-E007-1E991906B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597" y="2303093"/>
            <a:ext cx="2817190" cy="19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195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7771</TotalTime>
  <Words>189</Words>
  <Application>Microsoft Office PowerPoint</Application>
  <PresentationFormat>ワイド画面</PresentationFormat>
  <Paragraphs>158</Paragraphs>
  <Slides>52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52</vt:i4>
      </vt:variant>
    </vt:vector>
  </HeadingPairs>
  <TitlesOfParts>
    <vt:vector size="57" baseType="lpstr">
      <vt:lpstr>Meiryo UI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Itoh Kiyohito</dc:creator>
  <cp:lastModifiedBy>Itoh Kiyohito</cp:lastModifiedBy>
  <cp:revision>218</cp:revision>
  <dcterms:created xsi:type="dcterms:W3CDTF">2022-10-13T13:07:36Z</dcterms:created>
  <dcterms:modified xsi:type="dcterms:W3CDTF">2022-12-21T06:01:57Z</dcterms:modified>
</cp:coreProperties>
</file>